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34907" y="2426422"/>
            <a:ext cx="14618185" cy="2397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093720" y="1028703"/>
            <a:ext cx="1724025" cy="1724025"/>
          </a:xfrm>
          <a:custGeom>
            <a:avLst/>
            <a:gdLst/>
            <a:ahLst/>
            <a:cxnLst/>
            <a:rect l="l" t="t" r="r" b="b"/>
            <a:pathLst>
              <a:path w="1724025" h="1724025">
                <a:moveTo>
                  <a:pt x="862012" y="1724024"/>
                </a:moveTo>
                <a:lnTo>
                  <a:pt x="813096" y="1722660"/>
                </a:lnTo>
                <a:lnTo>
                  <a:pt x="764897" y="1718615"/>
                </a:lnTo>
                <a:lnTo>
                  <a:pt x="717486" y="1711962"/>
                </a:lnTo>
                <a:lnTo>
                  <a:pt x="670936" y="1702773"/>
                </a:lnTo>
                <a:lnTo>
                  <a:pt x="625320" y="1691123"/>
                </a:lnTo>
                <a:lnTo>
                  <a:pt x="580712" y="1677083"/>
                </a:lnTo>
                <a:lnTo>
                  <a:pt x="537183" y="1660726"/>
                </a:lnTo>
                <a:lnTo>
                  <a:pt x="494806" y="1642125"/>
                </a:lnTo>
                <a:lnTo>
                  <a:pt x="453655" y="1621353"/>
                </a:lnTo>
                <a:lnTo>
                  <a:pt x="413802" y="1598482"/>
                </a:lnTo>
                <a:lnTo>
                  <a:pt x="375320" y="1573586"/>
                </a:lnTo>
                <a:lnTo>
                  <a:pt x="338281" y="1546737"/>
                </a:lnTo>
                <a:lnTo>
                  <a:pt x="302759" y="1518007"/>
                </a:lnTo>
                <a:lnTo>
                  <a:pt x="268825" y="1487470"/>
                </a:lnTo>
                <a:lnTo>
                  <a:pt x="236554" y="1455199"/>
                </a:lnTo>
                <a:lnTo>
                  <a:pt x="206017" y="1421265"/>
                </a:lnTo>
                <a:lnTo>
                  <a:pt x="177287" y="1385743"/>
                </a:lnTo>
                <a:lnTo>
                  <a:pt x="150438" y="1348704"/>
                </a:lnTo>
                <a:lnTo>
                  <a:pt x="125542" y="1310222"/>
                </a:lnTo>
                <a:lnTo>
                  <a:pt x="102671" y="1270369"/>
                </a:lnTo>
                <a:lnTo>
                  <a:pt x="81899" y="1229218"/>
                </a:lnTo>
                <a:lnTo>
                  <a:pt x="63298" y="1186841"/>
                </a:lnTo>
                <a:lnTo>
                  <a:pt x="46941" y="1143312"/>
                </a:lnTo>
                <a:lnTo>
                  <a:pt x="32901" y="1098704"/>
                </a:lnTo>
                <a:lnTo>
                  <a:pt x="21251" y="1053088"/>
                </a:lnTo>
                <a:lnTo>
                  <a:pt x="12062" y="1006538"/>
                </a:lnTo>
                <a:lnTo>
                  <a:pt x="5409" y="959127"/>
                </a:lnTo>
                <a:lnTo>
                  <a:pt x="1364" y="910928"/>
                </a:lnTo>
                <a:lnTo>
                  <a:pt x="0" y="862012"/>
                </a:lnTo>
                <a:lnTo>
                  <a:pt x="1364" y="813096"/>
                </a:lnTo>
                <a:lnTo>
                  <a:pt x="5409" y="764897"/>
                </a:lnTo>
                <a:lnTo>
                  <a:pt x="12062" y="717486"/>
                </a:lnTo>
                <a:lnTo>
                  <a:pt x="21251" y="670936"/>
                </a:lnTo>
                <a:lnTo>
                  <a:pt x="32901" y="625320"/>
                </a:lnTo>
                <a:lnTo>
                  <a:pt x="46941" y="580712"/>
                </a:lnTo>
                <a:lnTo>
                  <a:pt x="63298" y="537183"/>
                </a:lnTo>
                <a:lnTo>
                  <a:pt x="81899" y="494806"/>
                </a:lnTo>
                <a:lnTo>
                  <a:pt x="102671" y="453655"/>
                </a:lnTo>
                <a:lnTo>
                  <a:pt x="125542" y="413802"/>
                </a:lnTo>
                <a:lnTo>
                  <a:pt x="150438" y="375320"/>
                </a:lnTo>
                <a:lnTo>
                  <a:pt x="177287" y="338281"/>
                </a:lnTo>
                <a:lnTo>
                  <a:pt x="206017" y="302759"/>
                </a:lnTo>
                <a:lnTo>
                  <a:pt x="236554" y="268825"/>
                </a:lnTo>
                <a:lnTo>
                  <a:pt x="268825" y="236554"/>
                </a:lnTo>
                <a:lnTo>
                  <a:pt x="302759" y="206017"/>
                </a:lnTo>
                <a:lnTo>
                  <a:pt x="338281" y="177287"/>
                </a:lnTo>
                <a:lnTo>
                  <a:pt x="375320" y="150438"/>
                </a:lnTo>
                <a:lnTo>
                  <a:pt x="413802" y="125542"/>
                </a:lnTo>
                <a:lnTo>
                  <a:pt x="453655" y="102671"/>
                </a:lnTo>
                <a:lnTo>
                  <a:pt x="494806" y="81899"/>
                </a:lnTo>
                <a:lnTo>
                  <a:pt x="537183" y="63298"/>
                </a:lnTo>
                <a:lnTo>
                  <a:pt x="580712" y="46941"/>
                </a:lnTo>
                <a:lnTo>
                  <a:pt x="625320" y="32901"/>
                </a:lnTo>
                <a:lnTo>
                  <a:pt x="670936" y="21251"/>
                </a:lnTo>
                <a:lnTo>
                  <a:pt x="717486" y="12062"/>
                </a:lnTo>
                <a:lnTo>
                  <a:pt x="764897" y="5409"/>
                </a:lnTo>
                <a:lnTo>
                  <a:pt x="813096" y="1364"/>
                </a:lnTo>
                <a:lnTo>
                  <a:pt x="862012" y="0"/>
                </a:lnTo>
                <a:lnTo>
                  <a:pt x="910928" y="1364"/>
                </a:lnTo>
                <a:lnTo>
                  <a:pt x="959127" y="5409"/>
                </a:lnTo>
                <a:lnTo>
                  <a:pt x="1006538" y="12062"/>
                </a:lnTo>
                <a:lnTo>
                  <a:pt x="1053088" y="21251"/>
                </a:lnTo>
                <a:lnTo>
                  <a:pt x="1098704" y="32901"/>
                </a:lnTo>
                <a:lnTo>
                  <a:pt x="1143312" y="46941"/>
                </a:lnTo>
                <a:lnTo>
                  <a:pt x="1186841" y="63298"/>
                </a:lnTo>
                <a:lnTo>
                  <a:pt x="1229218" y="81899"/>
                </a:lnTo>
                <a:lnTo>
                  <a:pt x="1270369" y="102671"/>
                </a:lnTo>
                <a:lnTo>
                  <a:pt x="1310222" y="125542"/>
                </a:lnTo>
                <a:lnTo>
                  <a:pt x="1348704" y="150438"/>
                </a:lnTo>
                <a:lnTo>
                  <a:pt x="1385743" y="177287"/>
                </a:lnTo>
                <a:lnTo>
                  <a:pt x="1421265" y="206017"/>
                </a:lnTo>
                <a:lnTo>
                  <a:pt x="1455199" y="236554"/>
                </a:lnTo>
                <a:lnTo>
                  <a:pt x="1487470" y="268825"/>
                </a:lnTo>
                <a:lnTo>
                  <a:pt x="1518007" y="302759"/>
                </a:lnTo>
                <a:lnTo>
                  <a:pt x="1546737" y="338281"/>
                </a:lnTo>
                <a:lnTo>
                  <a:pt x="1573586" y="375320"/>
                </a:lnTo>
                <a:lnTo>
                  <a:pt x="1598482" y="413802"/>
                </a:lnTo>
                <a:lnTo>
                  <a:pt x="1621353" y="453655"/>
                </a:lnTo>
                <a:lnTo>
                  <a:pt x="1642125" y="494806"/>
                </a:lnTo>
                <a:lnTo>
                  <a:pt x="1660726" y="537183"/>
                </a:lnTo>
                <a:lnTo>
                  <a:pt x="1677083" y="580712"/>
                </a:lnTo>
                <a:lnTo>
                  <a:pt x="1691123" y="625320"/>
                </a:lnTo>
                <a:lnTo>
                  <a:pt x="1702773" y="670936"/>
                </a:lnTo>
                <a:lnTo>
                  <a:pt x="1711962" y="717486"/>
                </a:lnTo>
                <a:lnTo>
                  <a:pt x="1718615" y="764897"/>
                </a:lnTo>
                <a:lnTo>
                  <a:pt x="1722660" y="813096"/>
                </a:lnTo>
                <a:lnTo>
                  <a:pt x="1724024" y="862012"/>
                </a:lnTo>
                <a:lnTo>
                  <a:pt x="1722660" y="910928"/>
                </a:lnTo>
                <a:lnTo>
                  <a:pt x="1718615" y="959127"/>
                </a:lnTo>
                <a:lnTo>
                  <a:pt x="1711962" y="1006538"/>
                </a:lnTo>
                <a:lnTo>
                  <a:pt x="1702773" y="1053088"/>
                </a:lnTo>
                <a:lnTo>
                  <a:pt x="1691123" y="1098704"/>
                </a:lnTo>
                <a:lnTo>
                  <a:pt x="1677083" y="1143312"/>
                </a:lnTo>
                <a:lnTo>
                  <a:pt x="1660726" y="1186841"/>
                </a:lnTo>
                <a:lnTo>
                  <a:pt x="1642125" y="1229218"/>
                </a:lnTo>
                <a:lnTo>
                  <a:pt x="1621353" y="1270369"/>
                </a:lnTo>
                <a:lnTo>
                  <a:pt x="1598482" y="1310222"/>
                </a:lnTo>
                <a:lnTo>
                  <a:pt x="1573586" y="1348704"/>
                </a:lnTo>
                <a:lnTo>
                  <a:pt x="1546737" y="1385743"/>
                </a:lnTo>
                <a:lnTo>
                  <a:pt x="1518007" y="1421265"/>
                </a:lnTo>
                <a:lnTo>
                  <a:pt x="1487470" y="1455199"/>
                </a:lnTo>
                <a:lnTo>
                  <a:pt x="1455199" y="1487470"/>
                </a:lnTo>
                <a:lnTo>
                  <a:pt x="1421265" y="1518007"/>
                </a:lnTo>
                <a:lnTo>
                  <a:pt x="1385743" y="1546737"/>
                </a:lnTo>
                <a:lnTo>
                  <a:pt x="1348704" y="1573586"/>
                </a:lnTo>
                <a:lnTo>
                  <a:pt x="1310222" y="1598482"/>
                </a:lnTo>
                <a:lnTo>
                  <a:pt x="1270369" y="1621353"/>
                </a:lnTo>
                <a:lnTo>
                  <a:pt x="1229218" y="1642125"/>
                </a:lnTo>
                <a:lnTo>
                  <a:pt x="1186841" y="1660726"/>
                </a:lnTo>
                <a:lnTo>
                  <a:pt x="1143312" y="1677083"/>
                </a:lnTo>
                <a:lnTo>
                  <a:pt x="1098704" y="1691123"/>
                </a:lnTo>
                <a:lnTo>
                  <a:pt x="1053088" y="1702773"/>
                </a:lnTo>
                <a:lnTo>
                  <a:pt x="1006538" y="1711962"/>
                </a:lnTo>
                <a:lnTo>
                  <a:pt x="959127" y="1718615"/>
                </a:lnTo>
                <a:lnTo>
                  <a:pt x="910928" y="1722660"/>
                </a:lnTo>
                <a:lnTo>
                  <a:pt x="862012" y="1724024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075681" y="1028703"/>
            <a:ext cx="1724025" cy="1724025"/>
          </a:xfrm>
          <a:custGeom>
            <a:avLst/>
            <a:gdLst/>
            <a:ahLst/>
            <a:cxnLst/>
            <a:rect l="l" t="t" r="r" b="b"/>
            <a:pathLst>
              <a:path w="1724025" h="1724025">
                <a:moveTo>
                  <a:pt x="862012" y="1724024"/>
                </a:moveTo>
                <a:lnTo>
                  <a:pt x="813096" y="1722660"/>
                </a:lnTo>
                <a:lnTo>
                  <a:pt x="764897" y="1718615"/>
                </a:lnTo>
                <a:lnTo>
                  <a:pt x="717486" y="1711962"/>
                </a:lnTo>
                <a:lnTo>
                  <a:pt x="670936" y="1702773"/>
                </a:lnTo>
                <a:lnTo>
                  <a:pt x="625320" y="1691123"/>
                </a:lnTo>
                <a:lnTo>
                  <a:pt x="580712" y="1677083"/>
                </a:lnTo>
                <a:lnTo>
                  <a:pt x="537183" y="1660726"/>
                </a:lnTo>
                <a:lnTo>
                  <a:pt x="494806" y="1642125"/>
                </a:lnTo>
                <a:lnTo>
                  <a:pt x="453655" y="1621353"/>
                </a:lnTo>
                <a:lnTo>
                  <a:pt x="413802" y="1598482"/>
                </a:lnTo>
                <a:lnTo>
                  <a:pt x="375320" y="1573586"/>
                </a:lnTo>
                <a:lnTo>
                  <a:pt x="338281" y="1546737"/>
                </a:lnTo>
                <a:lnTo>
                  <a:pt x="302759" y="1518007"/>
                </a:lnTo>
                <a:lnTo>
                  <a:pt x="268825" y="1487470"/>
                </a:lnTo>
                <a:lnTo>
                  <a:pt x="236554" y="1455199"/>
                </a:lnTo>
                <a:lnTo>
                  <a:pt x="206017" y="1421265"/>
                </a:lnTo>
                <a:lnTo>
                  <a:pt x="177287" y="1385743"/>
                </a:lnTo>
                <a:lnTo>
                  <a:pt x="150438" y="1348704"/>
                </a:lnTo>
                <a:lnTo>
                  <a:pt x="125542" y="1310222"/>
                </a:lnTo>
                <a:lnTo>
                  <a:pt x="102671" y="1270369"/>
                </a:lnTo>
                <a:lnTo>
                  <a:pt x="81899" y="1229218"/>
                </a:lnTo>
                <a:lnTo>
                  <a:pt x="63298" y="1186841"/>
                </a:lnTo>
                <a:lnTo>
                  <a:pt x="46941" y="1143312"/>
                </a:lnTo>
                <a:lnTo>
                  <a:pt x="32901" y="1098704"/>
                </a:lnTo>
                <a:lnTo>
                  <a:pt x="21251" y="1053088"/>
                </a:lnTo>
                <a:lnTo>
                  <a:pt x="12062" y="1006538"/>
                </a:lnTo>
                <a:lnTo>
                  <a:pt x="5409" y="959127"/>
                </a:lnTo>
                <a:lnTo>
                  <a:pt x="1364" y="910928"/>
                </a:lnTo>
                <a:lnTo>
                  <a:pt x="0" y="862012"/>
                </a:lnTo>
                <a:lnTo>
                  <a:pt x="1364" y="813096"/>
                </a:lnTo>
                <a:lnTo>
                  <a:pt x="5409" y="764897"/>
                </a:lnTo>
                <a:lnTo>
                  <a:pt x="12062" y="717486"/>
                </a:lnTo>
                <a:lnTo>
                  <a:pt x="21251" y="670936"/>
                </a:lnTo>
                <a:lnTo>
                  <a:pt x="32901" y="625320"/>
                </a:lnTo>
                <a:lnTo>
                  <a:pt x="46941" y="580712"/>
                </a:lnTo>
                <a:lnTo>
                  <a:pt x="63298" y="537183"/>
                </a:lnTo>
                <a:lnTo>
                  <a:pt x="81899" y="494806"/>
                </a:lnTo>
                <a:lnTo>
                  <a:pt x="102671" y="453655"/>
                </a:lnTo>
                <a:lnTo>
                  <a:pt x="125542" y="413802"/>
                </a:lnTo>
                <a:lnTo>
                  <a:pt x="150438" y="375320"/>
                </a:lnTo>
                <a:lnTo>
                  <a:pt x="177287" y="338281"/>
                </a:lnTo>
                <a:lnTo>
                  <a:pt x="206017" y="302759"/>
                </a:lnTo>
                <a:lnTo>
                  <a:pt x="236554" y="268825"/>
                </a:lnTo>
                <a:lnTo>
                  <a:pt x="268825" y="236554"/>
                </a:lnTo>
                <a:lnTo>
                  <a:pt x="302759" y="206017"/>
                </a:lnTo>
                <a:lnTo>
                  <a:pt x="338281" y="177287"/>
                </a:lnTo>
                <a:lnTo>
                  <a:pt x="375320" y="150438"/>
                </a:lnTo>
                <a:lnTo>
                  <a:pt x="413802" y="125542"/>
                </a:lnTo>
                <a:lnTo>
                  <a:pt x="453655" y="102671"/>
                </a:lnTo>
                <a:lnTo>
                  <a:pt x="494806" y="81899"/>
                </a:lnTo>
                <a:lnTo>
                  <a:pt x="537183" y="63298"/>
                </a:lnTo>
                <a:lnTo>
                  <a:pt x="580712" y="46941"/>
                </a:lnTo>
                <a:lnTo>
                  <a:pt x="625320" y="32901"/>
                </a:lnTo>
                <a:lnTo>
                  <a:pt x="670936" y="21251"/>
                </a:lnTo>
                <a:lnTo>
                  <a:pt x="717486" y="12062"/>
                </a:lnTo>
                <a:lnTo>
                  <a:pt x="764897" y="5409"/>
                </a:lnTo>
                <a:lnTo>
                  <a:pt x="813096" y="1364"/>
                </a:lnTo>
                <a:lnTo>
                  <a:pt x="862012" y="0"/>
                </a:lnTo>
                <a:lnTo>
                  <a:pt x="910928" y="1364"/>
                </a:lnTo>
                <a:lnTo>
                  <a:pt x="959127" y="5409"/>
                </a:lnTo>
                <a:lnTo>
                  <a:pt x="1006538" y="12062"/>
                </a:lnTo>
                <a:lnTo>
                  <a:pt x="1053088" y="21251"/>
                </a:lnTo>
                <a:lnTo>
                  <a:pt x="1098704" y="32901"/>
                </a:lnTo>
                <a:lnTo>
                  <a:pt x="1143312" y="46941"/>
                </a:lnTo>
                <a:lnTo>
                  <a:pt x="1186841" y="63298"/>
                </a:lnTo>
                <a:lnTo>
                  <a:pt x="1229218" y="81899"/>
                </a:lnTo>
                <a:lnTo>
                  <a:pt x="1270369" y="102671"/>
                </a:lnTo>
                <a:lnTo>
                  <a:pt x="1310222" y="125542"/>
                </a:lnTo>
                <a:lnTo>
                  <a:pt x="1348704" y="150438"/>
                </a:lnTo>
                <a:lnTo>
                  <a:pt x="1385743" y="177287"/>
                </a:lnTo>
                <a:lnTo>
                  <a:pt x="1421265" y="206017"/>
                </a:lnTo>
                <a:lnTo>
                  <a:pt x="1455199" y="236554"/>
                </a:lnTo>
                <a:lnTo>
                  <a:pt x="1487470" y="268825"/>
                </a:lnTo>
                <a:lnTo>
                  <a:pt x="1518007" y="302759"/>
                </a:lnTo>
                <a:lnTo>
                  <a:pt x="1546737" y="338281"/>
                </a:lnTo>
                <a:lnTo>
                  <a:pt x="1573586" y="375320"/>
                </a:lnTo>
                <a:lnTo>
                  <a:pt x="1598482" y="413802"/>
                </a:lnTo>
                <a:lnTo>
                  <a:pt x="1621353" y="453655"/>
                </a:lnTo>
                <a:lnTo>
                  <a:pt x="1642125" y="494806"/>
                </a:lnTo>
                <a:lnTo>
                  <a:pt x="1660726" y="537183"/>
                </a:lnTo>
                <a:lnTo>
                  <a:pt x="1677083" y="580712"/>
                </a:lnTo>
                <a:lnTo>
                  <a:pt x="1691123" y="625320"/>
                </a:lnTo>
                <a:lnTo>
                  <a:pt x="1702773" y="670936"/>
                </a:lnTo>
                <a:lnTo>
                  <a:pt x="1711962" y="717486"/>
                </a:lnTo>
                <a:lnTo>
                  <a:pt x="1718615" y="764897"/>
                </a:lnTo>
                <a:lnTo>
                  <a:pt x="1722660" y="813096"/>
                </a:lnTo>
                <a:lnTo>
                  <a:pt x="1724024" y="862012"/>
                </a:lnTo>
                <a:lnTo>
                  <a:pt x="1722660" y="910928"/>
                </a:lnTo>
                <a:lnTo>
                  <a:pt x="1718615" y="959127"/>
                </a:lnTo>
                <a:lnTo>
                  <a:pt x="1711962" y="1006538"/>
                </a:lnTo>
                <a:lnTo>
                  <a:pt x="1702773" y="1053088"/>
                </a:lnTo>
                <a:lnTo>
                  <a:pt x="1691123" y="1098704"/>
                </a:lnTo>
                <a:lnTo>
                  <a:pt x="1677083" y="1143312"/>
                </a:lnTo>
                <a:lnTo>
                  <a:pt x="1660726" y="1186841"/>
                </a:lnTo>
                <a:lnTo>
                  <a:pt x="1642125" y="1229218"/>
                </a:lnTo>
                <a:lnTo>
                  <a:pt x="1621353" y="1270369"/>
                </a:lnTo>
                <a:lnTo>
                  <a:pt x="1598482" y="1310222"/>
                </a:lnTo>
                <a:lnTo>
                  <a:pt x="1573586" y="1348704"/>
                </a:lnTo>
                <a:lnTo>
                  <a:pt x="1546737" y="1385743"/>
                </a:lnTo>
                <a:lnTo>
                  <a:pt x="1518007" y="1421265"/>
                </a:lnTo>
                <a:lnTo>
                  <a:pt x="1487470" y="1455199"/>
                </a:lnTo>
                <a:lnTo>
                  <a:pt x="1455199" y="1487470"/>
                </a:lnTo>
                <a:lnTo>
                  <a:pt x="1421265" y="1518007"/>
                </a:lnTo>
                <a:lnTo>
                  <a:pt x="1385743" y="1546737"/>
                </a:lnTo>
                <a:lnTo>
                  <a:pt x="1348704" y="1573586"/>
                </a:lnTo>
                <a:lnTo>
                  <a:pt x="1310222" y="1598482"/>
                </a:lnTo>
                <a:lnTo>
                  <a:pt x="1270369" y="1621353"/>
                </a:lnTo>
                <a:lnTo>
                  <a:pt x="1229218" y="1642125"/>
                </a:lnTo>
                <a:lnTo>
                  <a:pt x="1186841" y="1660726"/>
                </a:lnTo>
                <a:lnTo>
                  <a:pt x="1143312" y="1677083"/>
                </a:lnTo>
                <a:lnTo>
                  <a:pt x="1098704" y="1691123"/>
                </a:lnTo>
                <a:lnTo>
                  <a:pt x="1053088" y="1702773"/>
                </a:lnTo>
                <a:lnTo>
                  <a:pt x="1006538" y="1711962"/>
                </a:lnTo>
                <a:lnTo>
                  <a:pt x="959127" y="1718615"/>
                </a:lnTo>
                <a:lnTo>
                  <a:pt x="910928" y="1722660"/>
                </a:lnTo>
                <a:lnTo>
                  <a:pt x="862012" y="1724024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093720" y="5338360"/>
            <a:ext cx="1724025" cy="1724025"/>
          </a:xfrm>
          <a:custGeom>
            <a:avLst/>
            <a:gdLst/>
            <a:ahLst/>
            <a:cxnLst/>
            <a:rect l="l" t="t" r="r" b="b"/>
            <a:pathLst>
              <a:path w="1724025" h="1724025">
                <a:moveTo>
                  <a:pt x="862012" y="1724024"/>
                </a:moveTo>
                <a:lnTo>
                  <a:pt x="813096" y="1722660"/>
                </a:lnTo>
                <a:lnTo>
                  <a:pt x="764897" y="1718615"/>
                </a:lnTo>
                <a:lnTo>
                  <a:pt x="717486" y="1711962"/>
                </a:lnTo>
                <a:lnTo>
                  <a:pt x="670936" y="1702773"/>
                </a:lnTo>
                <a:lnTo>
                  <a:pt x="625320" y="1691123"/>
                </a:lnTo>
                <a:lnTo>
                  <a:pt x="580712" y="1677083"/>
                </a:lnTo>
                <a:lnTo>
                  <a:pt x="537183" y="1660726"/>
                </a:lnTo>
                <a:lnTo>
                  <a:pt x="494806" y="1642125"/>
                </a:lnTo>
                <a:lnTo>
                  <a:pt x="453655" y="1621353"/>
                </a:lnTo>
                <a:lnTo>
                  <a:pt x="413802" y="1598482"/>
                </a:lnTo>
                <a:lnTo>
                  <a:pt x="375320" y="1573586"/>
                </a:lnTo>
                <a:lnTo>
                  <a:pt x="338281" y="1546737"/>
                </a:lnTo>
                <a:lnTo>
                  <a:pt x="302759" y="1518007"/>
                </a:lnTo>
                <a:lnTo>
                  <a:pt x="268825" y="1487470"/>
                </a:lnTo>
                <a:lnTo>
                  <a:pt x="236554" y="1455199"/>
                </a:lnTo>
                <a:lnTo>
                  <a:pt x="206017" y="1421265"/>
                </a:lnTo>
                <a:lnTo>
                  <a:pt x="177287" y="1385743"/>
                </a:lnTo>
                <a:lnTo>
                  <a:pt x="150438" y="1348704"/>
                </a:lnTo>
                <a:lnTo>
                  <a:pt x="125542" y="1310222"/>
                </a:lnTo>
                <a:lnTo>
                  <a:pt x="102671" y="1270369"/>
                </a:lnTo>
                <a:lnTo>
                  <a:pt x="81899" y="1229218"/>
                </a:lnTo>
                <a:lnTo>
                  <a:pt x="63298" y="1186841"/>
                </a:lnTo>
                <a:lnTo>
                  <a:pt x="46941" y="1143312"/>
                </a:lnTo>
                <a:lnTo>
                  <a:pt x="32901" y="1098704"/>
                </a:lnTo>
                <a:lnTo>
                  <a:pt x="21251" y="1053088"/>
                </a:lnTo>
                <a:lnTo>
                  <a:pt x="12062" y="1006538"/>
                </a:lnTo>
                <a:lnTo>
                  <a:pt x="5409" y="959127"/>
                </a:lnTo>
                <a:lnTo>
                  <a:pt x="1364" y="910928"/>
                </a:lnTo>
                <a:lnTo>
                  <a:pt x="0" y="862012"/>
                </a:lnTo>
                <a:lnTo>
                  <a:pt x="1364" y="813096"/>
                </a:lnTo>
                <a:lnTo>
                  <a:pt x="5409" y="764897"/>
                </a:lnTo>
                <a:lnTo>
                  <a:pt x="12062" y="717486"/>
                </a:lnTo>
                <a:lnTo>
                  <a:pt x="21251" y="670936"/>
                </a:lnTo>
                <a:lnTo>
                  <a:pt x="32901" y="625320"/>
                </a:lnTo>
                <a:lnTo>
                  <a:pt x="46941" y="580712"/>
                </a:lnTo>
                <a:lnTo>
                  <a:pt x="63298" y="537183"/>
                </a:lnTo>
                <a:lnTo>
                  <a:pt x="81899" y="494806"/>
                </a:lnTo>
                <a:lnTo>
                  <a:pt x="102671" y="453655"/>
                </a:lnTo>
                <a:lnTo>
                  <a:pt x="125542" y="413802"/>
                </a:lnTo>
                <a:lnTo>
                  <a:pt x="150438" y="375320"/>
                </a:lnTo>
                <a:lnTo>
                  <a:pt x="177287" y="338281"/>
                </a:lnTo>
                <a:lnTo>
                  <a:pt x="206017" y="302759"/>
                </a:lnTo>
                <a:lnTo>
                  <a:pt x="236554" y="268825"/>
                </a:lnTo>
                <a:lnTo>
                  <a:pt x="268825" y="236554"/>
                </a:lnTo>
                <a:lnTo>
                  <a:pt x="302759" y="206017"/>
                </a:lnTo>
                <a:lnTo>
                  <a:pt x="338281" y="177287"/>
                </a:lnTo>
                <a:lnTo>
                  <a:pt x="375320" y="150438"/>
                </a:lnTo>
                <a:lnTo>
                  <a:pt x="413802" y="125542"/>
                </a:lnTo>
                <a:lnTo>
                  <a:pt x="453655" y="102671"/>
                </a:lnTo>
                <a:lnTo>
                  <a:pt x="494806" y="81899"/>
                </a:lnTo>
                <a:lnTo>
                  <a:pt x="537183" y="63298"/>
                </a:lnTo>
                <a:lnTo>
                  <a:pt x="580712" y="46941"/>
                </a:lnTo>
                <a:lnTo>
                  <a:pt x="625320" y="32901"/>
                </a:lnTo>
                <a:lnTo>
                  <a:pt x="670936" y="21251"/>
                </a:lnTo>
                <a:lnTo>
                  <a:pt x="717486" y="12062"/>
                </a:lnTo>
                <a:lnTo>
                  <a:pt x="764897" y="5409"/>
                </a:lnTo>
                <a:lnTo>
                  <a:pt x="813096" y="1364"/>
                </a:lnTo>
                <a:lnTo>
                  <a:pt x="862012" y="0"/>
                </a:lnTo>
                <a:lnTo>
                  <a:pt x="910928" y="1364"/>
                </a:lnTo>
                <a:lnTo>
                  <a:pt x="959127" y="5409"/>
                </a:lnTo>
                <a:lnTo>
                  <a:pt x="1006538" y="12062"/>
                </a:lnTo>
                <a:lnTo>
                  <a:pt x="1053088" y="21251"/>
                </a:lnTo>
                <a:lnTo>
                  <a:pt x="1098704" y="32901"/>
                </a:lnTo>
                <a:lnTo>
                  <a:pt x="1143312" y="46941"/>
                </a:lnTo>
                <a:lnTo>
                  <a:pt x="1186841" y="63298"/>
                </a:lnTo>
                <a:lnTo>
                  <a:pt x="1229218" y="81899"/>
                </a:lnTo>
                <a:lnTo>
                  <a:pt x="1270369" y="102671"/>
                </a:lnTo>
                <a:lnTo>
                  <a:pt x="1310222" y="125542"/>
                </a:lnTo>
                <a:lnTo>
                  <a:pt x="1348704" y="150438"/>
                </a:lnTo>
                <a:lnTo>
                  <a:pt x="1385743" y="177287"/>
                </a:lnTo>
                <a:lnTo>
                  <a:pt x="1421265" y="206017"/>
                </a:lnTo>
                <a:lnTo>
                  <a:pt x="1455199" y="236554"/>
                </a:lnTo>
                <a:lnTo>
                  <a:pt x="1487470" y="268825"/>
                </a:lnTo>
                <a:lnTo>
                  <a:pt x="1518007" y="302759"/>
                </a:lnTo>
                <a:lnTo>
                  <a:pt x="1546737" y="338281"/>
                </a:lnTo>
                <a:lnTo>
                  <a:pt x="1573586" y="375320"/>
                </a:lnTo>
                <a:lnTo>
                  <a:pt x="1598482" y="413802"/>
                </a:lnTo>
                <a:lnTo>
                  <a:pt x="1621353" y="453655"/>
                </a:lnTo>
                <a:lnTo>
                  <a:pt x="1642125" y="494806"/>
                </a:lnTo>
                <a:lnTo>
                  <a:pt x="1660726" y="537183"/>
                </a:lnTo>
                <a:lnTo>
                  <a:pt x="1677083" y="580712"/>
                </a:lnTo>
                <a:lnTo>
                  <a:pt x="1691123" y="625320"/>
                </a:lnTo>
                <a:lnTo>
                  <a:pt x="1702773" y="670936"/>
                </a:lnTo>
                <a:lnTo>
                  <a:pt x="1711962" y="717486"/>
                </a:lnTo>
                <a:lnTo>
                  <a:pt x="1718615" y="764897"/>
                </a:lnTo>
                <a:lnTo>
                  <a:pt x="1722660" y="813096"/>
                </a:lnTo>
                <a:lnTo>
                  <a:pt x="1724024" y="862012"/>
                </a:lnTo>
                <a:lnTo>
                  <a:pt x="1722660" y="910928"/>
                </a:lnTo>
                <a:lnTo>
                  <a:pt x="1718615" y="959127"/>
                </a:lnTo>
                <a:lnTo>
                  <a:pt x="1711962" y="1006538"/>
                </a:lnTo>
                <a:lnTo>
                  <a:pt x="1702773" y="1053088"/>
                </a:lnTo>
                <a:lnTo>
                  <a:pt x="1691123" y="1098704"/>
                </a:lnTo>
                <a:lnTo>
                  <a:pt x="1677083" y="1143312"/>
                </a:lnTo>
                <a:lnTo>
                  <a:pt x="1660726" y="1186841"/>
                </a:lnTo>
                <a:lnTo>
                  <a:pt x="1642125" y="1229218"/>
                </a:lnTo>
                <a:lnTo>
                  <a:pt x="1621353" y="1270369"/>
                </a:lnTo>
                <a:lnTo>
                  <a:pt x="1598482" y="1310222"/>
                </a:lnTo>
                <a:lnTo>
                  <a:pt x="1573586" y="1348704"/>
                </a:lnTo>
                <a:lnTo>
                  <a:pt x="1546737" y="1385743"/>
                </a:lnTo>
                <a:lnTo>
                  <a:pt x="1518007" y="1421265"/>
                </a:lnTo>
                <a:lnTo>
                  <a:pt x="1487470" y="1455199"/>
                </a:lnTo>
                <a:lnTo>
                  <a:pt x="1455199" y="1487470"/>
                </a:lnTo>
                <a:lnTo>
                  <a:pt x="1421265" y="1518007"/>
                </a:lnTo>
                <a:lnTo>
                  <a:pt x="1385743" y="1546737"/>
                </a:lnTo>
                <a:lnTo>
                  <a:pt x="1348704" y="1573586"/>
                </a:lnTo>
                <a:lnTo>
                  <a:pt x="1310222" y="1598482"/>
                </a:lnTo>
                <a:lnTo>
                  <a:pt x="1270369" y="1621353"/>
                </a:lnTo>
                <a:lnTo>
                  <a:pt x="1229218" y="1642125"/>
                </a:lnTo>
                <a:lnTo>
                  <a:pt x="1186841" y="1660726"/>
                </a:lnTo>
                <a:lnTo>
                  <a:pt x="1143312" y="1677083"/>
                </a:lnTo>
                <a:lnTo>
                  <a:pt x="1098704" y="1691123"/>
                </a:lnTo>
                <a:lnTo>
                  <a:pt x="1053088" y="1702773"/>
                </a:lnTo>
                <a:lnTo>
                  <a:pt x="1006538" y="1711962"/>
                </a:lnTo>
                <a:lnTo>
                  <a:pt x="959127" y="1718615"/>
                </a:lnTo>
                <a:lnTo>
                  <a:pt x="910928" y="1722660"/>
                </a:lnTo>
                <a:lnTo>
                  <a:pt x="862012" y="1724024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4075681" y="5338360"/>
            <a:ext cx="1724025" cy="1724025"/>
          </a:xfrm>
          <a:custGeom>
            <a:avLst/>
            <a:gdLst/>
            <a:ahLst/>
            <a:cxnLst/>
            <a:rect l="l" t="t" r="r" b="b"/>
            <a:pathLst>
              <a:path w="1724025" h="1724025">
                <a:moveTo>
                  <a:pt x="862012" y="1724024"/>
                </a:moveTo>
                <a:lnTo>
                  <a:pt x="813096" y="1722660"/>
                </a:lnTo>
                <a:lnTo>
                  <a:pt x="764897" y="1718615"/>
                </a:lnTo>
                <a:lnTo>
                  <a:pt x="717486" y="1711962"/>
                </a:lnTo>
                <a:lnTo>
                  <a:pt x="670936" y="1702773"/>
                </a:lnTo>
                <a:lnTo>
                  <a:pt x="625320" y="1691123"/>
                </a:lnTo>
                <a:lnTo>
                  <a:pt x="580712" y="1677083"/>
                </a:lnTo>
                <a:lnTo>
                  <a:pt x="537183" y="1660726"/>
                </a:lnTo>
                <a:lnTo>
                  <a:pt x="494806" y="1642125"/>
                </a:lnTo>
                <a:lnTo>
                  <a:pt x="453655" y="1621353"/>
                </a:lnTo>
                <a:lnTo>
                  <a:pt x="413802" y="1598482"/>
                </a:lnTo>
                <a:lnTo>
                  <a:pt x="375320" y="1573586"/>
                </a:lnTo>
                <a:lnTo>
                  <a:pt x="338281" y="1546737"/>
                </a:lnTo>
                <a:lnTo>
                  <a:pt x="302759" y="1518007"/>
                </a:lnTo>
                <a:lnTo>
                  <a:pt x="268825" y="1487470"/>
                </a:lnTo>
                <a:lnTo>
                  <a:pt x="236554" y="1455199"/>
                </a:lnTo>
                <a:lnTo>
                  <a:pt x="206017" y="1421265"/>
                </a:lnTo>
                <a:lnTo>
                  <a:pt x="177287" y="1385743"/>
                </a:lnTo>
                <a:lnTo>
                  <a:pt x="150438" y="1348704"/>
                </a:lnTo>
                <a:lnTo>
                  <a:pt x="125542" y="1310222"/>
                </a:lnTo>
                <a:lnTo>
                  <a:pt x="102671" y="1270369"/>
                </a:lnTo>
                <a:lnTo>
                  <a:pt x="81899" y="1229218"/>
                </a:lnTo>
                <a:lnTo>
                  <a:pt x="63298" y="1186841"/>
                </a:lnTo>
                <a:lnTo>
                  <a:pt x="46941" y="1143312"/>
                </a:lnTo>
                <a:lnTo>
                  <a:pt x="32901" y="1098704"/>
                </a:lnTo>
                <a:lnTo>
                  <a:pt x="21251" y="1053088"/>
                </a:lnTo>
                <a:lnTo>
                  <a:pt x="12062" y="1006538"/>
                </a:lnTo>
                <a:lnTo>
                  <a:pt x="5409" y="959127"/>
                </a:lnTo>
                <a:lnTo>
                  <a:pt x="1364" y="910928"/>
                </a:lnTo>
                <a:lnTo>
                  <a:pt x="0" y="862012"/>
                </a:lnTo>
                <a:lnTo>
                  <a:pt x="1364" y="813096"/>
                </a:lnTo>
                <a:lnTo>
                  <a:pt x="5409" y="764897"/>
                </a:lnTo>
                <a:lnTo>
                  <a:pt x="12062" y="717486"/>
                </a:lnTo>
                <a:lnTo>
                  <a:pt x="21251" y="670936"/>
                </a:lnTo>
                <a:lnTo>
                  <a:pt x="32901" y="625320"/>
                </a:lnTo>
                <a:lnTo>
                  <a:pt x="46941" y="580712"/>
                </a:lnTo>
                <a:lnTo>
                  <a:pt x="63298" y="537183"/>
                </a:lnTo>
                <a:lnTo>
                  <a:pt x="81899" y="494806"/>
                </a:lnTo>
                <a:lnTo>
                  <a:pt x="102671" y="453655"/>
                </a:lnTo>
                <a:lnTo>
                  <a:pt x="125542" y="413802"/>
                </a:lnTo>
                <a:lnTo>
                  <a:pt x="150438" y="375320"/>
                </a:lnTo>
                <a:lnTo>
                  <a:pt x="177287" y="338281"/>
                </a:lnTo>
                <a:lnTo>
                  <a:pt x="206017" y="302759"/>
                </a:lnTo>
                <a:lnTo>
                  <a:pt x="236554" y="268825"/>
                </a:lnTo>
                <a:lnTo>
                  <a:pt x="268825" y="236554"/>
                </a:lnTo>
                <a:lnTo>
                  <a:pt x="302759" y="206017"/>
                </a:lnTo>
                <a:lnTo>
                  <a:pt x="338281" y="177287"/>
                </a:lnTo>
                <a:lnTo>
                  <a:pt x="375320" y="150438"/>
                </a:lnTo>
                <a:lnTo>
                  <a:pt x="413802" y="125542"/>
                </a:lnTo>
                <a:lnTo>
                  <a:pt x="453655" y="102671"/>
                </a:lnTo>
                <a:lnTo>
                  <a:pt x="494806" y="81899"/>
                </a:lnTo>
                <a:lnTo>
                  <a:pt x="537183" y="63298"/>
                </a:lnTo>
                <a:lnTo>
                  <a:pt x="580712" y="46941"/>
                </a:lnTo>
                <a:lnTo>
                  <a:pt x="625320" y="32901"/>
                </a:lnTo>
                <a:lnTo>
                  <a:pt x="670936" y="21251"/>
                </a:lnTo>
                <a:lnTo>
                  <a:pt x="717486" y="12062"/>
                </a:lnTo>
                <a:lnTo>
                  <a:pt x="764897" y="5409"/>
                </a:lnTo>
                <a:lnTo>
                  <a:pt x="813096" y="1364"/>
                </a:lnTo>
                <a:lnTo>
                  <a:pt x="862012" y="0"/>
                </a:lnTo>
                <a:lnTo>
                  <a:pt x="910928" y="1364"/>
                </a:lnTo>
                <a:lnTo>
                  <a:pt x="959127" y="5409"/>
                </a:lnTo>
                <a:lnTo>
                  <a:pt x="1006538" y="12062"/>
                </a:lnTo>
                <a:lnTo>
                  <a:pt x="1053088" y="21251"/>
                </a:lnTo>
                <a:lnTo>
                  <a:pt x="1098704" y="32901"/>
                </a:lnTo>
                <a:lnTo>
                  <a:pt x="1143312" y="46941"/>
                </a:lnTo>
                <a:lnTo>
                  <a:pt x="1186841" y="63298"/>
                </a:lnTo>
                <a:lnTo>
                  <a:pt x="1229218" y="81899"/>
                </a:lnTo>
                <a:lnTo>
                  <a:pt x="1270369" y="102671"/>
                </a:lnTo>
                <a:lnTo>
                  <a:pt x="1310222" y="125542"/>
                </a:lnTo>
                <a:lnTo>
                  <a:pt x="1348704" y="150438"/>
                </a:lnTo>
                <a:lnTo>
                  <a:pt x="1385743" y="177287"/>
                </a:lnTo>
                <a:lnTo>
                  <a:pt x="1421265" y="206017"/>
                </a:lnTo>
                <a:lnTo>
                  <a:pt x="1455199" y="236554"/>
                </a:lnTo>
                <a:lnTo>
                  <a:pt x="1487470" y="268825"/>
                </a:lnTo>
                <a:lnTo>
                  <a:pt x="1518007" y="302759"/>
                </a:lnTo>
                <a:lnTo>
                  <a:pt x="1546737" y="338281"/>
                </a:lnTo>
                <a:lnTo>
                  <a:pt x="1573586" y="375320"/>
                </a:lnTo>
                <a:lnTo>
                  <a:pt x="1598482" y="413802"/>
                </a:lnTo>
                <a:lnTo>
                  <a:pt x="1621353" y="453655"/>
                </a:lnTo>
                <a:lnTo>
                  <a:pt x="1642125" y="494806"/>
                </a:lnTo>
                <a:lnTo>
                  <a:pt x="1660726" y="537183"/>
                </a:lnTo>
                <a:lnTo>
                  <a:pt x="1677083" y="580712"/>
                </a:lnTo>
                <a:lnTo>
                  <a:pt x="1691123" y="625320"/>
                </a:lnTo>
                <a:lnTo>
                  <a:pt x="1702773" y="670936"/>
                </a:lnTo>
                <a:lnTo>
                  <a:pt x="1711962" y="717486"/>
                </a:lnTo>
                <a:lnTo>
                  <a:pt x="1718615" y="764897"/>
                </a:lnTo>
                <a:lnTo>
                  <a:pt x="1722660" y="813096"/>
                </a:lnTo>
                <a:lnTo>
                  <a:pt x="1724024" y="862012"/>
                </a:lnTo>
                <a:lnTo>
                  <a:pt x="1722660" y="910928"/>
                </a:lnTo>
                <a:lnTo>
                  <a:pt x="1718615" y="959127"/>
                </a:lnTo>
                <a:lnTo>
                  <a:pt x="1711962" y="1006538"/>
                </a:lnTo>
                <a:lnTo>
                  <a:pt x="1702773" y="1053088"/>
                </a:lnTo>
                <a:lnTo>
                  <a:pt x="1691123" y="1098704"/>
                </a:lnTo>
                <a:lnTo>
                  <a:pt x="1677083" y="1143312"/>
                </a:lnTo>
                <a:lnTo>
                  <a:pt x="1660726" y="1186841"/>
                </a:lnTo>
                <a:lnTo>
                  <a:pt x="1642125" y="1229218"/>
                </a:lnTo>
                <a:lnTo>
                  <a:pt x="1621353" y="1270369"/>
                </a:lnTo>
                <a:lnTo>
                  <a:pt x="1598482" y="1310222"/>
                </a:lnTo>
                <a:lnTo>
                  <a:pt x="1573586" y="1348704"/>
                </a:lnTo>
                <a:lnTo>
                  <a:pt x="1546737" y="1385743"/>
                </a:lnTo>
                <a:lnTo>
                  <a:pt x="1518007" y="1421265"/>
                </a:lnTo>
                <a:lnTo>
                  <a:pt x="1487470" y="1455199"/>
                </a:lnTo>
                <a:lnTo>
                  <a:pt x="1455199" y="1487470"/>
                </a:lnTo>
                <a:lnTo>
                  <a:pt x="1421265" y="1518007"/>
                </a:lnTo>
                <a:lnTo>
                  <a:pt x="1385743" y="1546737"/>
                </a:lnTo>
                <a:lnTo>
                  <a:pt x="1348704" y="1573586"/>
                </a:lnTo>
                <a:lnTo>
                  <a:pt x="1310222" y="1598482"/>
                </a:lnTo>
                <a:lnTo>
                  <a:pt x="1270369" y="1621353"/>
                </a:lnTo>
                <a:lnTo>
                  <a:pt x="1229218" y="1642125"/>
                </a:lnTo>
                <a:lnTo>
                  <a:pt x="1186841" y="1660726"/>
                </a:lnTo>
                <a:lnTo>
                  <a:pt x="1143312" y="1677083"/>
                </a:lnTo>
                <a:lnTo>
                  <a:pt x="1098704" y="1691123"/>
                </a:lnTo>
                <a:lnTo>
                  <a:pt x="1053088" y="1702773"/>
                </a:lnTo>
                <a:lnTo>
                  <a:pt x="1006538" y="1711962"/>
                </a:lnTo>
                <a:lnTo>
                  <a:pt x="959127" y="1718615"/>
                </a:lnTo>
                <a:lnTo>
                  <a:pt x="910928" y="1722660"/>
                </a:lnTo>
                <a:lnTo>
                  <a:pt x="862012" y="1724024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8376" y="4590285"/>
            <a:ext cx="4238625" cy="513397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1244" y="2753540"/>
            <a:ext cx="2657474" cy="65055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5636" y="8067095"/>
            <a:ext cx="8276727" cy="1153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11" y="3104145"/>
            <a:ext cx="16457977" cy="6346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6977" y="0"/>
            <a:ext cx="9791065" cy="10287000"/>
          </a:xfrm>
          <a:custGeom>
            <a:avLst/>
            <a:gdLst/>
            <a:ahLst/>
            <a:cxnLst/>
            <a:rect l="l" t="t" r="r" b="b"/>
            <a:pathLst>
              <a:path w="9791065" h="10287000">
                <a:moveTo>
                  <a:pt x="0" y="10286999"/>
                </a:moveTo>
                <a:lnTo>
                  <a:pt x="9791021" y="10286999"/>
                </a:lnTo>
                <a:lnTo>
                  <a:pt x="9791021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497570" cy="10287000"/>
            <a:chOff x="0" y="0"/>
            <a:chExt cx="849757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497570" cy="10287000"/>
            </a:xfrm>
            <a:custGeom>
              <a:avLst/>
              <a:gdLst/>
              <a:ahLst/>
              <a:cxnLst/>
              <a:rect l="l" t="t" r="r" b="b"/>
              <a:pathLst>
                <a:path w="8497570" h="10287000">
                  <a:moveTo>
                    <a:pt x="8496977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8496977" y="0"/>
                  </a:lnTo>
                  <a:lnTo>
                    <a:pt x="8496977" y="10286999"/>
                  </a:lnTo>
                  <a:close/>
                </a:path>
              </a:pathLst>
            </a:custGeom>
            <a:solidFill>
              <a:srgbClr val="0E152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2017370"/>
              <a:ext cx="6343649" cy="63436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31140" rIns="0" bIns="0" rtlCol="0" vert="horz">
            <a:spAutoFit/>
          </a:bodyPr>
          <a:lstStyle/>
          <a:p>
            <a:pPr marL="8375650" marR="5080" indent="-29845">
              <a:lnSpc>
                <a:spcPts val="8470"/>
              </a:lnSpc>
              <a:spcBef>
                <a:spcPts val="1820"/>
              </a:spcBef>
            </a:pPr>
            <a:r>
              <a:rPr dirty="0" spc="225"/>
              <a:t>VIT</a:t>
            </a:r>
            <a:r>
              <a:rPr dirty="0" spc="75"/>
              <a:t> </a:t>
            </a:r>
            <a:r>
              <a:rPr dirty="0" spc="114"/>
              <a:t>BHOPAL </a:t>
            </a:r>
            <a:r>
              <a:rPr dirty="0" spc="-2105"/>
              <a:t> </a:t>
            </a:r>
            <a:r>
              <a:rPr dirty="0" spc="85"/>
              <a:t>UNIVERSITY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98080" y="5611309"/>
            <a:ext cx="5626100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9835" marR="5080" indent="-1207770">
              <a:lnSpc>
                <a:spcPct val="114999"/>
              </a:lnSpc>
              <a:spcBef>
                <a:spcPts val="100"/>
              </a:spcBef>
              <a:tabLst>
                <a:tab pos="1541780" algn="l"/>
                <a:tab pos="2066925" algn="l"/>
                <a:tab pos="2109470" algn="l"/>
                <a:tab pos="4147185" algn="l"/>
              </a:tabLst>
            </a:pPr>
            <a:r>
              <a:rPr dirty="0" sz="2500" spc="19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500" spc="28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500" spc="265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500" spc="254">
                <a:solidFill>
                  <a:srgbClr val="FFFFFF"/>
                </a:solidFill>
                <a:latin typeface="Roboto"/>
                <a:cs typeface="Roboto"/>
              </a:rPr>
              <a:t>OO</a:t>
            </a:r>
            <a:r>
              <a:rPr dirty="0" sz="2500" spc="-3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2500">
                <a:solidFill>
                  <a:srgbClr val="FFFFFF"/>
                </a:solidFill>
                <a:latin typeface="Roboto"/>
                <a:cs typeface="Roboto"/>
              </a:rPr>
              <a:t>	</a:t>
            </a:r>
            <a:r>
              <a:rPr dirty="0" sz="2500" spc="254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50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2500">
                <a:solidFill>
                  <a:srgbClr val="FFFFFF"/>
                </a:solidFill>
                <a:latin typeface="Roboto"/>
                <a:cs typeface="Roboto"/>
              </a:rPr>
              <a:t>		</a:t>
            </a:r>
            <a:r>
              <a:rPr dirty="0" sz="2500" spc="28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500" spc="254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500" spc="254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2500" spc="229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dirty="0" sz="2500" spc="170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2500" spc="24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500" spc="28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500" spc="-5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2500">
                <a:solidFill>
                  <a:srgbClr val="FFFFFF"/>
                </a:solidFill>
                <a:latin typeface="Roboto"/>
                <a:cs typeface="Roboto"/>
              </a:rPr>
              <a:t>	</a:t>
            </a:r>
            <a:r>
              <a:rPr dirty="0" sz="2500" spc="19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500" spc="28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500" spc="22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500" spc="28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500" spc="265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500" spc="28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500" spc="25">
                <a:solidFill>
                  <a:srgbClr val="FFFFFF"/>
                </a:solidFill>
                <a:latin typeface="Roboto"/>
                <a:cs typeface="Roboto"/>
              </a:rPr>
              <a:t>E  </a:t>
            </a:r>
            <a:r>
              <a:rPr dirty="0" sz="2500" spc="165">
                <a:solidFill>
                  <a:srgbClr val="FFFFFF"/>
                </a:solidFill>
                <a:latin typeface="Roboto"/>
                <a:cs typeface="Roboto"/>
              </a:rPr>
              <a:t>AND	</a:t>
            </a:r>
            <a:r>
              <a:rPr dirty="0" sz="2500" spc="229">
                <a:solidFill>
                  <a:srgbClr val="FFFFFF"/>
                </a:solidFill>
                <a:latin typeface="Roboto"/>
                <a:cs typeface="Roboto"/>
              </a:rPr>
              <a:t>ENGINEERING</a:t>
            </a:r>
            <a:endParaRPr sz="2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492" y="1028706"/>
            <a:ext cx="17059272" cy="78485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5309" y="3817707"/>
            <a:ext cx="6193790" cy="13265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500" spc="-15"/>
              <a:t>INTERNSHIP</a:t>
            </a:r>
            <a:endParaRPr sz="8500"/>
          </a:p>
        </p:txBody>
      </p:sp>
      <p:grpSp>
        <p:nvGrpSpPr>
          <p:cNvPr id="4" name="object 4"/>
          <p:cNvGrpSpPr/>
          <p:nvPr/>
        </p:nvGrpSpPr>
        <p:grpSpPr>
          <a:xfrm>
            <a:off x="5233204" y="4135639"/>
            <a:ext cx="890905" cy="828675"/>
            <a:chOff x="5233204" y="4135639"/>
            <a:chExt cx="890905" cy="8286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4073" y="4765403"/>
              <a:ext cx="196863" cy="1988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33200" y="4135640"/>
              <a:ext cx="890905" cy="657860"/>
            </a:xfrm>
            <a:custGeom>
              <a:avLst/>
              <a:gdLst/>
              <a:ahLst/>
              <a:cxnLst/>
              <a:rect l="l" t="t" r="r" b="b"/>
              <a:pathLst>
                <a:path w="890904" h="657860">
                  <a:moveTo>
                    <a:pt x="623379" y="642823"/>
                  </a:moveTo>
                  <a:lnTo>
                    <a:pt x="603313" y="605421"/>
                  </a:lnTo>
                  <a:lnTo>
                    <a:pt x="568642" y="566216"/>
                  </a:lnTo>
                  <a:lnTo>
                    <a:pt x="524548" y="537832"/>
                  </a:lnTo>
                  <a:lnTo>
                    <a:pt x="473240" y="522554"/>
                  </a:lnTo>
                  <a:lnTo>
                    <a:pt x="445630" y="520534"/>
                  </a:lnTo>
                  <a:lnTo>
                    <a:pt x="417918" y="522554"/>
                  </a:lnTo>
                  <a:lnTo>
                    <a:pt x="366483" y="537921"/>
                  </a:lnTo>
                  <a:lnTo>
                    <a:pt x="322300" y="566458"/>
                  </a:lnTo>
                  <a:lnTo>
                    <a:pt x="287629" y="605866"/>
                  </a:lnTo>
                  <a:lnTo>
                    <a:pt x="267639" y="643394"/>
                  </a:lnTo>
                  <a:lnTo>
                    <a:pt x="296227" y="657352"/>
                  </a:lnTo>
                  <a:lnTo>
                    <a:pt x="303149" y="642912"/>
                  </a:lnTo>
                  <a:lnTo>
                    <a:pt x="314032" y="623697"/>
                  </a:lnTo>
                  <a:lnTo>
                    <a:pt x="342938" y="590854"/>
                  </a:lnTo>
                  <a:lnTo>
                    <a:pt x="379730" y="567093"/>
                  </a:lnTo>
                  <a:lnTo>
                    <a:pt x="422516" y="554304"/>
                  </a:lnTo>
                  <a:lnTo>
                    <a:pt x="445604" y="552627"/>
                  </a:lnTo>
                  <a:lnTo>
                    <a:pt x="468642" y="554304"/>
                  </a:lnTo>
                  <a:lnTo>
                    <a:pt x="511327" y="567016"/>
                  </a:lnTo>
                  <a:lnTo>
                    <a:pt x="548055" y="590651"/>
                  </a:lnTo>
                  <a:lnTo>
                    <a:pt x="576961" y="623328"/>
                  </a:lnTo>
                  <a:lnTo>
                    <a:pt x="594829" y="656869"/>
                  </a:lnTo>
                  <a:lnTo>
                    <a:pt x="623379" y="642823"/>
                  </a:lnTo>
                  <a:close/>
                </a:path>
                <a:path w="890904" h="657860">
                  <a:moveTo>
                    <a:pt x="685888" y="531355"/>
                  </a:moveTo>
                  <a:lnTo>
                    <a:pt x="655713" y="492480"/>
                  </a:lnTo>
                  <a:lnTo>
                    <a:pt x="605840" y="448868"/>
                  </a:lnTo>
                  <a:lnTo>
                    <a:pt x="546823" y="417766"/>
                  </a:lnTo>
                  <a:lnTo>
                    <a:pt x="480720" y="401243"/>
                  </a:lnTo>
                  <a:lnTo>
                    <a:pt x="445655" y="399072"/>
                  </a:lnTo>
                  <a:lnTo>
                    <a:pt x="410464" y="401243"/>
                  </a:lnTo>
                  <a:lnTo>
                    <a:pt x="344220" y="417842"/>
                  </a:lnTo>
                  <a:lnTo>
                    <a:pt x="285127" y="449072"/>
                  </a:lnTo>
                  <a:lnTo>
                    <a:pt x="235229" y="492861"/>
                  </a:lnTo>
                  <a:lnTo>
                    <a:pt x="205079" y="531850"/>
                  </a:lnTo>
                  <a:lnTo>
                    <a:pt x="230860" y="550595"/>
                  </a:lnTo>
                  <a:lnTo>
                    <a:pt x="240144" y="537578"/>
                  </a:lnTo>
                  <a:lnTo>
                    <a:pt x="258699" y="514489"/>
                  </a:lnTo>
                  <a:lnTo>
                    <a:pt x="303060" y="475564"/>
                  </a:lnTo>
                  <a:lnTo>
                    <a:pt x="355536" y="447827"/>
                  </a:lnTo>
                  <a:lnTo>
                    <a:pt x="414350" y="433082"/>
                  </a:lnTo>
                  <a:lnTo>
                    <a:pt x="445617" y="431152"/>
                  </a:lnTo>
                  <a:lnTo>
                    <a:pt x="476808" y="433070"/>
                  </a:lnTo>
                  <a:lnTo>
                    <a:pt x="535533" y="447751"/>
                  </a:lnTo>
                  <a:lnTo>
                    <a:pt x="587959" y="475386"/>
                  </a:lnTo>
                  <a:lnTo>
                    <a:pt x="632282" y="514159"/>
                  </a:lnTo>
                  <a:lnTo>
                    <a:pt x="660146" y="550151"/>
                  </a:lnTo>
                  <a:lnTo>
                    <a:pt x="685888" y="531355"/>
                  </a:lnTo>
                  <a:close/>
                </a:path>
                <a:path w="890904" h="657860">
                  <a:moveTo>
                    <a:pt x="752843" y="411010"/>
                  </a:moveTo>
                  <a:lnTo>
                    <a:pt x="707377" y="368871"/>
                  </a:lnTo>
                  <a:lnTo>
                    <a:pt x="669963" y="341909"/>
                  </a:lnTo>
                  <a:lnTo>
                    <a:pt x="629627" y="319138"/>
                  </a:lnTo>
                  <a:lnTo>
                    <a:pt x="586714" y="300888"/>
                  </a:lnTo>
                  <a:lnTo>
                    <a:pt x="541540" y="287451"/>
                  </a:lnTo>
                  <a:lnTo>
                    <a:pt x="494411" y="279158"/>
                  </a:lnTo>
                  <a:lnTo>
                    <a:pt x="445643" y="276326"/>
                  </a:lnTo>
                  <a:lnTo>
                    <a:pt x="396773" y="279171"/>
                  </a:lnTo>
                  <a:lnTo>
                    <a:pt x="349580" y="287489"/>
                  </a:lnTo>
                  <a:lnTo>
                    <a:pt x="304330" y="300964"/>
                  </a:lnTo>
                  <a:lnTo>
                    <a:pt x="261366" y="319278"/>
                  </a:lnTo>
                  <a:lnTo>
                    <a:pt x="220992" y="342112"/>
                  </a:lnTo>
                  <a:lnTo>
                    <a:pt x="183527" y="369150"/>
                  </a:lnTo>
                  <a:lnTo>
                    <a:pt x="149301" y="400062"/>
                  </a:lnTo>
                  <a:lnTo>
                    <a:pt x="138049" y="411391"/>
                  </a:lnTo>
                  <a:lnTo>
                    <a:pt x="160489" y="434111"/>
                  </a:lnTo>
                  <a:lnTo>
                    <a:pt x="171729" y="422783"/>
                  </a:lnTo>
                  <a:lnTo>
                    <a:pt x="208965" y="389763"/>
                  </a:lnTo>
                  <a:lnTo>
                    <a:pt x="250177" y="361708"/>
                  </a:lnTo>
                  <a:lnTo>
                    <a:pt x="294894" y="339090"/>
                  </a:lnTo>
                  <a:lnTo>
                    <a:pt x="342671" y="322351"/>
                  </a:lnTo>
                  <a:lnTo>
                    <a:pt x="393065" y="311975"/>
                  </a:lnTo>
                  <a:lnTo>
                    <a:pt x="445604" y="308406"/>
                  </a:lnTo>
                  <a:lnTo>
                    <a:pt x="498094" y="311962"/>
                  </a:lnTo>
                  <a:lnTo>
                    <a:pt x="548424" y="322313"/>
                  </a:lnTo>
                  <a:lnTo>
                    <a:pt x="596138" y="338988"/>
                  </a:lnTo>
                  <a:lnTo>
                    <a:pt x="640803" y="361543"/>
                  </a:lnTo>
                  <a:lnTo>
                    <a:pt x="681964" y="389509"/>
                  </a:lnTo>
                  <a:lnTo>
                    <a:pt x="719175" y="422440"/>
                  </a:lnTo>
                  <a:lnTo>
                    <a:pt x="730440" y="433755"/>
                  </a:lnTo>
                  <a:lnTo>
                    <a:pt x="752843" y="411010"/>
                  </a:lnTo>
                  <a:close/>
                </a:path>
                <a:path w="890904" h="657860">
                  <a:moveTo>
                    <a:pt x="820483" y="291020"/>
                  </a:moveTo>
                  <a:lnTo>
                    <a:pt x="770648" y="250278"/>
                  </a:lnTo>
                  <a:lnTo>
                    <a:pt x="730250" y="223380"/>
                  </a:lnTo>
                  <a:lnTo>
                    <a:pt x="687489" y="200037"/>
                  </a:lnTo>
                  <a:lnTo>
                    <a:pt x="642581" y="180479"/>
                  </a:lnTo>
                  <a:lnTo>
                    <a:pt x="595731" y="164896"/>
                  </a:lnTo>
                  <a:lnTo>
                    <a:pt x="547154" y="153504"/>
                  </a:lnTo>
                  <a:lnTo>
                    <a:pt x="497052" y="146519"/>
                  </a:lnTo>
                  <a:lnTo>
                    <a:pt x="445643" y="144145"/>
                  </a:lnTo>
                  <a:lnTo>
                    <a:pt x="394131" y="146532"/>
                  </a:lnTo>
                  <a:lnTo>
                    <a:pt x="343979" y="153530"/>
                  </a:lnTo>
                  <a:lnTo>
                    <a:pt x="295338" y="164947"/>
                  </a:lnTo>
                  <a:lnTo>
                    <a:pt x="248437" y="180568"/>
                  </a:lnTo>
                  <a:lnTo>
                    <a:pt x="203479" y="200177"/>
                  </a:lnTo>
                  <a:lnTo>
                    <a:pt x="160693" y="223570"/>
                  </a:lnTo>
                  <a:lnTo>
                    <a:pt x="120269" y="250532"/>
                  </a:lnTo>
                  <a:lnTo>
                    <a:pt x="82423" y="280860"/>
                  </a:lnTo>
                  <a:lnTo>
                    <a:pt x="70421" y="291363"/>
                  </a:lnTo>
                  <a:lnTo>
                    <a:pt x="91224" y="315607"/>
                  </a:lnTo>
                  <a:lnTo>
                    <a:pt x="103225" y="305104"/>
                  </a:lnTo>
                  <a:lnTo>
                    <a:pt x="138912" y="276504"/>
                  </a:lnTo>
                  <a:lnTo>
                    <a:pt x="177025" y="251079"/>
                  </a:lnTo>
                  <a:lnTo>
                    <a:pt x="217347" y="229031"/>
                  </a:lnTo>
                  <a:lnTo>
                    <a:pt x="259715" y="210553"/>
                  </a:lnTo>
                  <a:lnTo>
                    <a:pt x="303911" y="195834"/>
                  </a:lnTo>
                  <a:lnTo>
                    <a:pt x="349758" y="185077"/>
                  </a:lnTo>
                  <a:lnTo>
                    <a:pt x="397052" y="178473"/>
                  </a:lnTo>
                  <a:lnTo>
                    <a:pt x="445604" y="176225"/>
                  </a:lnTo>
                  <a:lnTo>
                    <a:pt x="494106" y="178473"/>
                  </a:lnTo>
                  <a:lnTo>
                    <a:pt x="541350" y="185051"/>
                  </a:lnTo>
                  <a:lnTo>
                    <a:pt x="587146" y="195783"/>
                  </a:lnTo>
                  <a:lnTo>
                    <a:pt x="631304" y="210464"/>
                  </a:lnTo>
                  <a:lnTo>
                    <a:pt x="673633" y="228904"/>
                  </a:lnTo>
                  <a:lnTo>
                    <a:pt x="713930" y="250901"/>
                  </a:lnTo>
                  <a:lnTo>
                    <a:pt x="752017" y="276263"/>
                  </a:lnTo>
                  <a:lnTo>
                    <a:pt x="787692" y="304787"/>
                  </a:lnTo>
                  <a:lnTo>
                    <a:pt x="799706" y="315277"/>
                  </a:lnTo>
                  <a:lnTo>
                    <a:pt x="820483" y="291020"/>
                  </a:lnTo>
                  <a:close/>
                </a:path>
                <a:path w="890904" h="657860">
                  <a:moveTo>
                    <a:pt x="890892" y="167271"/>
                  </a:moveTo>
                  <a:lnTo>
                    <a:pt x="838238" y="125844"/>
                  </a:lnTo>
                  <a:lnTo>
                    <a:pt x="795528" y="97701"/>
                  </a:lnTo>
                  <a:lnTo>
                    <a:pt x="750658" y="72758"/>
                  </a:lnTo>
                  <a:lnTo>
                    <a:pt x="703821" y="51219"/>
                  </a:lnTo>
                  <a:lnTo>
                    <a:pt x="655167" y="33223"/>
                  </a:lnTo>
                  <a:lnTo>
                    <a:pt x="604850" y="18935"/>
                  </a:lnTo>
                  <a:lnTo>
                    <a:pt x="553059" y="8521"/>
                  </a:lnTo>
                  <a:lnTo>
                    <a:pt x="499935" y="2159"/>
                  </a:lnTo>
                  <a:lnTo>
                    <a:pt x="445643" y="0"/>
                  </a:lnTo>
                  <a:lnTo>
                    <a:pt x="391274" y="2159"/>
                  </a:lnTo>
                  <a:lnTo>
                    <a:pt x="338099" y="8534"/>
                  </a:lnTo>
                  <a:lnTo>
                    <a:pt x="286258" y="18961"/>
                  </a:lnTo>
                  <a:lnTo>
                    <a:pt x="235902" y="33274"/>
                  </a:lnTo>
                  <a:lnTo>
                    <a:pt x="187198" y="51295"/>
                  </a:lnTo>
                  <a:lnTo>
                    <a:pt x="140322" y="72898"/>
                  </a:lnTo>
                  <a:lnTo>
                    <a:pt x="95427" y="97878"/>
                  </a:lnTo>
                  <a:lnTo>
                    <a:pt x="52679" y="126098"/>
                  </a:lnTo>
                  <a:lnTo>
                    <a:pt x="12242" y="157391"/>
                  </a:lnTo>
                  <a:lnTo>
                    <a:pt x="0" y="167614"/>
                  </a:lnTo>
                  <a:lnTo>
                    <a:pt x="20243" y="192341"/>
                  </a:lnTo>
                  <a:lnTo>
                    <a:pt x="32486" y="182118"/>
                  </a:lnTo>
                  <a:lnTo>
                    <a:pt x="71043" y="152285"/>
                  </a:lnTo>
                  <a:lnTo>
                    <a:pt x="111798" y="125374"/>
                  </a:lnTo>
                  <a:lnTo>
                    <a:pt x="154584" y="101561"/>
                  </a:lnTo>
                  <a:lnTo>
                    <a:pt x="199263" y="80975"/>
                  </a:lnTo>
                  <a:lnTo>
                    <a:pt x="245668" y="63792"/>
                  </a:lnTo>
                  <a:lnTo>
                    <a:pt x="293662" y="50152"/>
                  </a:lnTo>
                  <a:lnTo>
                    <a:pt x="343090" y="40220"/>
                  </a:lnTo>
                  <a:lnTo>
                    <a:pt x="393788" y="34150"/>
                  </a:lnTo>
                  <a:lnTo>
                    <a:pt x="445604" y="32092"/>
                  </a:lnTo>
                  <a:lnTo>
                    <a:pt x="497395" y="34150"/>
                  </a:lnTo>
                  <a:lnTo>
                    <a:pt x="548043" y="40208"/>
                  </a:lnTo>
                  <a:lnTo>
                    <a:pt x="597433" y="50126"/>
                  </a:lnTo>
                  <a:lnTo>
                    <a:pt x="645375" y="63728"/>
                  </a:lnTo>
                  <a:lnTo>
                    <a:pt x="691756" y="80886"/>
                  </a:lnTo>
                  <a:lnTo>
                    <a:pt x="736396" y="101422"/>
                  </a:lnTo>
                  <a:lnTo>
                    <a:pt x="779157" y="125196"/>
                  </a:lnTo>
                  <a:lnTo>
                    <a:pt x="819886" y="152031"/>
                  </a:lnTo>
                  <a:lnTo>
                    <a:pt x="858418" y="181800"/>
                  </a:lnTo>
                  <a:lnTo>
                    <a:pt x="870673" y="192011"/>
                  </a:lnTo>
                  <a:lnTo>
                    <a:pt x="890892" y="167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819" y="4419492"/>
            <a:ext cx="16021049" cy="4619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5621" y="955706"/>
            <a:ext cx="884491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7340" algn="l"/>
              </a:tabLst>
            </a:pPr>
            <a:r>
              <a:rPr dirty="0" sz="7000" spc="10" b="1">
                <a:solidFill>
                  <a:srgbClr val="FFFFFF"/>
                </a:solidFill>
                <a:latin typeface="Roboto"/>
                <a:cs typeface="Roboto"/>
              </a:rPr>
              <a:t>Microsoft	</a:t>
            </a:r>
            <a:r>
              <a:rPr dirty="0" sz="7000" spc="114" b="1">
                <a:solidFill>
                  <a:srgbClr val="FFFFFF"/>
                </a:solidFill>
                <a:latin typeface="Roboto"/>
                <a:cs typeface="Roboto"/>
              </a:rPr>
              <a:t>AEP</a:t>
            </a:r>
            <a:r>
              <a:rPr dirty="0" sz="70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7000" spc="70" b="1">
                <a:solidFill>
                  <a:srgbClr val="FFFFFF"/>
                </a:solidFill>
                <a:latin typeface="Roboto"/>
                <a:cs typeface="Roboto"/>
              </a:rPr>
              <a:t>Verzeo</a:t>
            </a:r>
            <a:endParaRPr sz="70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7796" y="2551858"/>
            <a:ext cx="1417256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73760" marR="5080" indent="-861694">
              <a:lnSpc>
                <a:spcPct val="116700"/>
              </a:lnSpc>
              <a:spcBef>
                <a:spcPts val="95"/>
              </a:spcBef>
            </a:pP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Summer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Intern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at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Roboto"/>
                <a:cs typeface="Roboto"/>
              </a:rPr>
              <a:t>Verzeo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Roboto"/>
                <a:cs typeface="Roboto"/>
              </a:rPr>
              <a:t>(affiliated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IIT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Bombay).</a:t>
            </a:r>
            <a:r>
              <a:rPr dirty="0" sz="300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Roboto"/>
                <a:cs typeface="Roboto"/>
              </a:rPr>
              <a:t>Got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Training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Full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Stack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25">
                <a:solidFill>
                  <a:srgbClr val="FFFFFF"/>
                </a:solidFill>
                <a:latin typeface="Roboto"/>
                <a:cs typeface="Roboto"/>
              </a:rPr>
              <a:t>Web </a:t>
            </a:r>
            <a:r>
              <a:rPr dirty="0" sz="3000" spc="-7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Development</a:t>
            </a:r>
            <a:r>
              <a:rPr dirty="0" sz="30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along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95">
                <a:solidFill>
                  <a:srgbClr val="FFFFFF"/>
                </a:solidFill>
                <a:latin typeface="Roboto"/>
                <a:cs typeface="Roboto"/>
              </a:rPr>
              <a:t>hands-on</a:t>
            </a:r>
            <a:r>
              <a:rPr dirty="0" sz="30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project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Interior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Designing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Roboto"/>
                <a:cs typeface="Roboto"/>
              </a:rPr>
              <a:t>website.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736" y="699182"/>
            <a:ext cx="12582524" cy="88868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7277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06475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CERTIFICATIONS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14966" y="8283658"/>
            <a:ext cx="619125" cy="828675"/>
            <a:chOff x="4614966" y="8283658"/>
            <a:chExt cx="619125" cy="828675"/>
          </a:xfrm>
        </p:grpSpPr>
        <p:sp>
          <p:nvSpPr>
            <p:cNvPr id="5" name="object 5"/>
            <p:cNvSpPr/>
            <p:nvPr/>
          </p:nvSpPr>
          <p:spPr>
            <a:xfrm>
              <a:off x="4614966" y="8283658"/>
              <a:ext cx="619125" cy="828675"/>
            </a:xfrm>
            <a:custGeom>
              <a:avLst/>
              <a:gdLst/>
              <a:ahLst/>
              <a:cxnLst/>
              <a:rect l="l" t="t" r="r" b="b"/>
              <a:pathLst>
                <a:path w="619125" h="828675">
                  <a:moveTo>
                    <a:pt x="499723" y="828526"/>
                  </a:moveTo>
                  <a:lnTo>
                    <a:pt x="119257" y="828526"/>
                  </a:lnTo>
                  <a:lnTo>
                    <a:pt x="95238" y="826080"/>
                  </a:lnTo>
                  <a:lnTo>
                    <a:pt x="52573" y="807991"/>
                  </a:lnTo>
                  <a:lnTo>
                    <a:pt x="20380" y="775555"/>
                  </a:lnTo>
                  <a:lnTo>
                    <a:pt x="2423" y="732562"/>
                  </a:lnTo>
                  <a:lnTo>
                    <a:pt x="0" y="120159"/>
                  </a:lnTo>
                  <a:lnTo>
                    <a:pt x="2422" y="95955"/>
                  </a:lnTo>
                  <a:lnTo>
                    <a:pt x="20378" y="52964"/>
                  </a:lnTo>
                  <a:lnTo>
                    <a:pt x="52578" y="20529"/>
                  </a:lnTo>
                  <a:lnTo>
                    <a:pt x="95257" y="2440"/>
                  </a:lnTo>
                  <a:lnTo>
                    <a:pt x="119282" y="0"/>
                  </a:lnTo>
                  <a:lnTo>
                    <a:pt x="446878" y="0"/>
                  </a:lnTo>
                  <a:lnTo>
                    <a:pt x="446878" y="28488"/>
                  </a:lnTo>
                  <a:lnTo>
                    <a:pt x="119282" y="28491"/>
                  </a:lnTo>
                  <a:lnTo>
                    <a:pt x="100929" y="30354"/>
                  </a:lnTo>
                  <a:lnTo>
                    <a:pt x="54937" y="55338"/>
                  </a:lnTo>
                  <a:lnTo>
                    <a:pt x="30132" y="101672"/>
                  </a:lnTo>
                  <a:lnTo>
                    <a:pt x="28283" y="708358"/>
                  </a:lnTo>
                  <a:lnTo>
                    <a:pt x="30132" y="726846"/>
                  </a:lnTo>
                  <a:lnTo>
                    <a:pt x="54937" y="773184"/>
                  </a:lnTo>
                  <a:lnTo>
                    <a:pt x="100933" y="798172"/>
                  </a:lnTo>
                  <a:lnTo>
                    <a:pt x="119285" y="800031"/>
                  </a:lnTo>
                  <a:lnTo>
                    <a:pt x="576006" y="800031"/>
                  </a:lnTo>
                  <a:lnTo>
                    <a:pt x="566429" y="807993"/>
                  </a:lnTo>
                  <a:lnTo>
                    <a:pt x="546155" y="819075"/>
                  </a:lnTo>
                  <a:lnTo>
                    <a:pt x="523751" y="826083"/>
                  </a:lnTo>
                  <a:lnTo>
                    <a:pt x="499723" y="828526"/>
                  </a:lnTo>
                  <a:close/>
                </a:path>
                <a:path w="619125" h="828675">
                  <a:moveTo>
                    <a:pt x="475162" y="2"/>
                  </a:moveTo>
                  <a:lnTo>
                    <a:pt x="446878" y="0"/>
                  </a:lnTo>
                  <a:lnTo>
                    <a:pt x="475162" y="0"/>
                  </a:lnTo>
                  <a:close/>
                </a:path>
                <a:path w="619125" h="828675">
                  <a:moveTo>
                    <a:pt x="618463" y="194815"/>
                  </a:moveTo>
                  <a:lnTo>
                    <a:pt x="584050" y="194815"/>
                  </a:lnTo>
                  <a:lnTo>
                    <a:pt x="580786" y="190202"/>
                  </a:lnTo>
                  <a:lnTo>
                    <a:pt x="532861" y="120159"/>
                  </a:lnTo>
                  <a:lnTo>
                    <a:pt x="498282" y="68918"/>
                  </a:lnTo>
                  <a:lnTo>
                    <a:pt x="475162" y="34503"/>
                  </a:lnTo>
                  <a:lnTo>
                    <a:pt x="475162" y="2"/>
                  </a:lnTo>
                  <a:lnTo>
                    <a:pt x="483327" y="2"/>
                  </a:lnTo>
                  <a:lnTo>
                    <a:pt x="487753" y="2376"/>
                  </a:lnTo>
                  <a:lnTo>
                    <a:pt x="532481" y="68946"/>
                  </a:lnTo>
                  <a:lnTo>
                    <a:pt x="550770" y="96055"/>
                  </a:lnTo>
                  <a:lnTo>
                    <a:pt x="589518" y="153000"/>
                  </a:lnTo>
                  <a:lnTo>
                    <a:pt x="611587" y="184584"/>
                  </a:lnTo>
                  <a:lnTo>
                    <a:pt x="614367" y="188151"/>
                  </a:lnTo>
                  <a:lnTo>
                    <a:pt x="616573" y="190356"/>
                  </a:lnTo>
                  <a:lnTo>
                    <a:pt x="617806" y="192499"/>
                  </a:lnTo>
                  <a:lnTo>
                    <a:pt x="618463" y="194815"/>
                  </a:lnTo>
                  <a:close/>
                </a:path>
                <a:path w="619125" h="828675">
                  <a:moveTo>
                    <a:pt x="619009" y="708358"/>
                  </a:moveTo>
                  <a:lnTo>
                    <a:pt x="590728" y="708358"/>
                  </a:lnTo>
                  <a:lnTo>
                    <a:pt x="590728" y="223306"/>
                  </a:lnTo>
                  <a:lnTo>
                    <a:pt x="619009" y="223306"/>
                  </a:lnTo>
                  <a:lnTo>
                    <a:pt x="619009" y="708358"/>
                  </a:lnTo>
                  <a:close/>
                </a:path>
                <a:path w="619125" h="828675">
                  <a:moveTo>
                    <a:pt x="576006" y="800031"/>
                  </a:moveTo>
                  <a:lnTo>
                    <a:pt x="499729" y="800031"/>
                  </a:lnTo>
                  <a:lnTo>
                    <a:pt x="518081" y="798169"/>
                  </a:lnTo>
                  <a:lnTo>
                    <a:pt x="535150" y="792833"/>
                  </a:lnTo>
                  <a:lnTo>
                    <a:pt x="575196" y="759600"/>
                  </a:lnTo>
                  <a:lnTo>
                    <a:pt x="590731" y="708358"/>
                  </a:lnTo>
                  <a:lnTo>
                    <a:pt x="619011" y="708358"/>
                  </a:lnTo>
                  <a:lnTo>
                    <a:pt x="616587" y="732562"/>
                  </a:lnTo>
                  <a:lnTo>
                    <a:pt x="609630" y="755131"/>
                  </a:lnTo>
                  <a:lnTo>
                    <a:pt x="598629" y="775555"/>
                  </a:lnTo>
                  <a:lnTo>
                    <a:pt x="584070" y="793327"/>
                  </a:lnTo>
                  <a:lnTo>
                    <a:pt x="576006" y="800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1845" y="8283658"/>
              <a:ext cx="172133" cy="2233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24679" y="8381072"/>
              <a:ext cx="400050" cy="613410"/>
            </a:xfrm>
            <a:custGeom>
              <a:avLst/>
              <a:gdLst/>
              <a:ahLst/>
              <a:cxnLst/>
              <a:rect l="l" t="t" r="r" b="b"/>
              <a:pathLst>
                <a:path w="400050" h="613409">
                  <a:moveTo>
                    <a:pt x="245592" y="97409"/>
                  </a:moveTo>
                  <a:lnTo>
                    <a:pt x="0" y="97409"/>
                  </a:lnTo>
                  <a:lnTo>
                    <a:pt x="0" y="125895"/>
                  </a:lnTo>
                  <a:lnTo>
                    <a:pt x="245592" y="125895"/>
                  </a:lnTo>
                  <a:lnTo>
                    <a:pt x="245592" y="97409"/>
                  </a:lnTo>
                  <a:close/>
                </a:path>
                <a:path w="400050" h="613409">
                  <a:moveTo>
                    <a:pt x="245592" y="0"/>
                  </a:moveTo>
                  <a:lnTo>
                    <a:pt x="0" y="0"/>
                  </a:lnTo>
                  <a:lnTo>
                    <a:pt x="0" y="28498"/>
                  </a:lnTo>
                  <a:lnTo>
                    <a:pt x="245592" y="28498"/>
                  </a:lnTo>
                  <a:lnTo>
                    <a:pt x="245592" y="0"/>
                  </a:lnTo>
                  <a:close/>
                </a:path>
                <a:path w="400050" h="613409">
                  <a:moveTo>
                    <a:pt x="399580" y="584454"/>
                  </a:moveTo>
                  <a:lnTo>
                    <a:pt x="0" y="584454"/>
                  </a:lnTo>
                  <a:lnTo>
                    <a:pt x="0" y="612940"/>
                  </a:lnTo>
                  <a:lnTo>
                    <a:pt x="399580" y="612940"/>
                  </a:lnTo>
                  <a:lnTo>
                    <a:pt x="399580" y="584454"/>
                  </a:lnTo>
                  <a:close/>
                </a:path>
                <a:path w="400050" h="613409">
                  <a:moveTo>
                    <a:pt x="399580" y="487045"/>
                  </a:moveTo>
                  <a:lnTo>
                    <a:pt x="0" y="487045"/>
                  </a:lnTo>
                  <a:lnTo>
                    <a:pt x="0" y="515531"/>
                  </a:lnTo>
                  <a:lnTo>
                    <a:pt x="399580" y="515531"/>
                  </a:lnTo>
                  <a:lnTo>
                    <a:pt x="399580" y="487045"/>
                  </a:lnTo>
                  <a:close/>
                </a:path>
                <a:path w="400050" h="613409">
                  <a:moveTo>
                    <a:pt x="399580" y="389636"/>
                  </a:moveTo>
                  <a:lnTo>
                    <a:pt x="0" y="389636"/>
                  </a:lnTo>
                  <a:lnTo>
                    <a:pt x="0" y="418122"/>
                  </a:lnTo>
                  <a:lnTo>
                    <a:pt x="399580" y="418122"/>
                  </a:lnTo>
                  <a:lnTo>
                    <a:pt x="399580" y="389636"/>
                  </a:lnTo>
                  <a:close/>
                </a:path>
                <a:path w="400050" h="613409">
                  <a:moveTo>
                    <a:pt x="399580" y="292227"/>
                  </a:moveTo>
                  <a:lnTo>
                    <a:pt x="0" y="292227"/>
                  </a:lnTo>
                  <a:lnTo>
                    <a:pt x="0" y="320713"/>
                  </a:lnTo>
                  <a:lnTo>
                    <a:pt x="399580" y="320713"/>
                  </a:lnTo>
                  <a:lnTo>
                    <a:pt x="399580" y="292227"/>
                  </a:lnTo>
                  <a:close/>
                </a:path>
                <a:path w="400050" h="613409">
                  <a:moveTo>
                    <a:pt x="399580" y="194818"/>
                  </a:moveTo>
                  <a:lnTo>
                    <a:pt x="0" y="194818"/>
                  </a:lnTo>
                  <a:lnTo>
                    <a:pt x="0" y="223304"/>
                  </a:lnTo>
                  <a:lnTo>
                    <a:pt x="399580" y="223304"/>
                  </a:lnTo>
                  <a:lnTo>
                    <a:pt x="399580" y="1948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6260" cy="10287000"/>
          </a:xfrm>
          <a:custGeom>
            <a:avLst/>
            <a:gdLst/>
            <a:ahLst/>
            <a:cxnLst/>
            <a:rect l="l" t="t" r="r" b="b"/>
            <a:pathLst>
              <a:path w="5636260" h="10287000">
                <a:moveTo>
                  <a:pt x="563611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636115" y="0"/>
                </a:lnTo>
                <a:lnTo>
                  <a:pt x="5636115" y="10286999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2332" y="668631"/>
            <a:ext cx="11563349" cy="8953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1920" y="3586648"/>
            <a:ext cx="3046095" cy="337756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 marR="5080">
              <a:lnSpc>
                <a:spcPts val="6580"/>
              </a:lnSpc>
              <a:spcBef>
                <a:spcPts val="270"/>
              </a:spcBef>
            </a:pPr>
            <a:r>
              <a:rPr dirty="0" sz="5500" spc="30" b="1">
                <a:solidFill>
                  <a:srgbClr val="FFFFFF"/>
                </a:solidFill>
                <a:latin typeface="Roboto"/>
                <a:cs typeface="Roboto"/>
              </a:rPr>
              <a:t>Neural </a:t>
            </a:r>
            <a:r>
              <a:rPr dirty="0" sz="5500" spc="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5500" spc="20" b="1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5500" spc="110" b="1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5500" spc="-45" b="1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5500" spc="10" b="1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5500" spc="15" b="1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5500" spc="80" b="1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5500" spc="5" b="1">
                <a:solidFill>
                  <a:srgbClr val="FFFFFF"/>
                </a:solidFill>
                <a:latin typeface="Roboto"/>
                <a:cs typeface="Roboto"/>
              </a:rPr>
              <a:t>k</a:t>
            </a:r>
            <a:r>
              <a:rPr dirty="0" sz="5500" spc="5" b="1">
                <a:solidFill>
                  <a:srgbClr val="FFFFFF"/>
                </a:solidFill>
                <a:latin typeface="Roboto"/>
                <a:cs typeface="Roboto"/>
              </a:rPr>
              <a:t>s  </a:t>
            </a:r>
            <a:r>
              <a:rPr dirty="0" sz="5500" b="1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dirty="0" sz="5500" spc="45" b="1">
                <a:solidFill>
                  <a:srgbClr val="FFFFFF"/>
                </a:solidFill>
                <a:latin typeface="Roboto"/>
                <a:cs typeface="Roboto"/>
              </a:rPr>
              <a:t>Deep </a:t>
            </a:r>
            <a:r>
              <a:rPr dirty="0" sz="5500" spc="-13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5500" spc="20" b="1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endParaRPr sz="5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36260" cy="10287000"/>
          </a:xfrm>
          <a:custGeom>
            <a:avLst/>
            <a:gdLst/>
            <a:ahLst/>
            <a:cxnLst/>
            <a:rect l="l" t="t" r="r" b="b"/>
            <a:pathLst>
              <a:path w="5636260" h="10287000">
                <a:moveTo>
                  <a:pt x="563611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636115" y="0"/>
                </a:lnTo>
                <a:lnTo>
                  <a:pt x="5636115" y="10286999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8161" y="936236"/>
            <a:ext cx="11801474" cy="8324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1920" y="3806534"/>
            <a:ext cx="3119120" cy="2324735"/>
          </a:xfrm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6020"/>
              </a:lnSpc>
              <a:spcBef>
                <a:spcPts val="240"/>
              </a:spcBef>
            </a:pPr>
            <a:r>
              <a:rPr dirty="0" sz="5050" spc="20"/>
              <a:t>Associate </a:t>
            </a:r>
            <a:r>
              <a:rPr dirty="0" sz="5050" spc="25"/>
              <a:t> </a:t>
            </a:r>
            <a:r>
              <a:rPr dirty="0" sz="5050"/>
              <a:t>Analytics </a:t>
            </a:r>
            <a:r>
              <a:rPr dirty="0" sz="5050" spc="-245"/>
              <a:t>- </a:t>
            </a:r>
            <a:r>
              <a:rPr dirty="0" sz="5050" spc="-1245"/>
              <a:t> </a:t>
            </a:r>
            <a:r>
              <a:rPr dirty="0" sz="5050" spc="35"/>
              <a:t>NASSCOM</a:t>
            </a:r>
            <a:endParaRPr sz="50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5636260" cy="10287000"/>
          </a:xfrm>
          <a:custGeom>
            <a:avLst/>
            <a:gdLst/>
            <a:ahLst/>
            <a:cxnLst/>
            <a:rect l="l" t="t" r="r" b="b"/>
            <a:pathLst>
              <a:path w="5636260" h="10287000">
                <a:moveTo>
                  <a:pt x="5636115" y="10286987"/>
                </a:moveTo>
                <a:lnTo>
                  <a:pt x="0" y="10286987"/>
                </a:lnTo>
                <a:lnTo>
                  <a:pt x="0" y="0"/>
                </a:lnTo>
                <a:lnTo>
                  <a:pt x="5636115" y="0"/>
                </a:lnTo>
                <a:lnTo>
                  <a:pt x="5636115" y="10286987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3546" y="1028711"/>
            <a:ext cx="11649074" cy="8229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1920" y="3802264"/>
            <a:ext cx="4214495" cy="2549525"/>
          </a:xfrm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 marR="5080">
              <a:lnSpc>
                <a:spcPts val="6600"/>
              </a:lnSpc>
              <a:spcBef>
                <a:spcPts val="270"/>
              </a:spcBef>
            </a:pPr>
            <a:r>
              <a:rPr dirty="0" sz="5550" spc="-25"/>
              <a:t>Full</a:t>
            </a:r>
            <a:r>
              <a:rPr dirty="0" sz="5550" spc="-15"/>
              <a:t> Stack </a:t>
            </a:r>
            <a:r>
              <a:rPr dirty="0" sz="5550" spc="-10"/>
              <a:t> </a:t>
            </a:r>
            <a:r>
              <a:rPr dirty="0" sz="5550" spc="20"/>
              <a:t>Web </a:t>
            </a:r>
            <a:r>
              <a:rPr dirty="0" sz="5550" spc="25"/>
              <a:t> </a:t>
            </a:r>
            <a:r>
              <a:rPr dirty="0" sz="5550" spc="-65"/>
              <a:t>D</a:t>
            </a:r>
            <a:r>
              <a:rPr dirty="0" sz="5550" spc="95"/>
              <a:t>e</a:t>
            </a:r>
            <a:r>
              <a:rPr dirty="0" sz="5550" spc="-35"/>
              <a:t>v</a:t>
            </a:r>
            <a:r>
              <a:rPr dirty="0" sz="5550" spc="95"/>
              <a:t>e</a:t>
            </a:r>
            <a:r>
              <a:rPr dirty="0" sz="5550" spc="-15"/>
              <a:t>l</a:t>
            </a:r>
            <a:r>
              <a:rPr dirty="0" sz="5550" spc="5"/>
              <a:t>o</a:t>
            </a:r>
            <a:r>
              <a:rPr dirty="0" sz="5550" spc="-10"/>
              <a:t>p</a:t>
            </a:r>
            <a:r>
              <a:rPr dirty="0" sz="5550" spc="5"/>
              <a:t>m</a:t>
            </a:r>
            <a:r>
              <a:rPr dirty="0" sz="5550" spc="95"/>
              <a:t>e</a:t>
            </a:r>
            <a:r>
              <a:rPr dirty="0" sz="5550" spc="-25"/>
              <a:t>n</a:t>
            </a:r>
            <a:r>
              <a:rPr dirty="0" sz="5550" spc="-55"/>
              <a:t>t</a:t>
            </a:r>
            <a:endParaRPr sz="55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2532" y="2342367"/>
            <a:ext cx="5691505" cy="1153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5"/>
              <a:t>W</a:t>
            </a:r>
            <a:r>
              <a:rPr dirty="0" spc="-60"/>
              <a:t>O</a:t>
            </a:r>
            <a:r>
              <a:rPr dirty="0" spc="-70"/>
              <a:t>R</a:t>
            </a:r>
            <a:r>
              <a:rPr dirty="0" spc="-95"/>
              <a:t>K</a:t>
            </a:r>
            <a:r>
              <a:rPr dirty="0" spc="-105"/>
              <a:t>S</a:t>
            </a:r>
            <a:r>
              <a:rPr dirty="0" spc="-70"/>
              <a:t>H</a:t>
            </a:r>
            <a:r>
              <a:rPr dirty="0" spc="-60"/>
              <a:t>O</a:t>
            </a:r>
            <a:r>
              <a:rPr dirty="0" spc="-20"/>
              <a:t>P</a:t>
            </a:r>
            <a:r>
              <a:rPr dirty="0" spc="-3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1595920" y="2559417"/>
            <a:ext cx="809625" cy="827405"/>
          </a:xfrm>
          <a:custGeom>
            <a:avLst/>
            <a:gdLst/>
            <a:ahLst/>
            <a:cxnLst/>
            <a:rect l="l" t="t" r="r" b="b"/>
            <a:pathLst>
              <a:path w="809625" h="827404">
                <a:moveTo>
                  <a:pt x="752373" y="17551"/>
                </a:moveTo>
                <a:lnTo>
                  <a:pt x="747750" y="6146"/>
                </a:lnTo>
                <a:lnTo>
                  <a:pt x="743051" y="3175"/>
                </a:lnTo>
                <a:lnTo>
                  <a:pt x="736498" y="3175"/>
                </a:lnTo>
                <a:lnTo>
                  <a:pt x="734885" y="3479"/>
                </a:lnTo>
                <a:lnTo>
                  <a:pt x="711479" y="13081"/>
                </a:lnTo>
                <a:lnTo>
                  <a:pt x="669937" y="30022"/>
                </a:lnTo>
                <a:lnTo>
                  <a:pt x="615530" y="52108"/>
                </a:lnTo>
                <a:lnTo>
                  <a:pt x="555078" y="76517"/>
                </a:lnTo>
                <a:lnTo>
                  <a:pt x="495401" y="100406"/>
                </a:lnTo>
                <a:lnTo>
                  <a:pt x="432282" y="125234"/>
                </a:lnTo>
                <a:lnTo>
                  <a:pt x="393750" y="139496"/>
                </a:lnTo>
                <a:lnTo>
                  <a:pt x="389712" y="137985"/>
                </a:lnTo>
                <a:lnTo>
                  <a:pt x="343954" y="119011"/>
                </a:lnTo>
                <a:lnTo>
                  <a:pt x="271056" y="87553"/>
                </a:lnTo>
                <a:lnTo>
                  <a:pt x="213258" y="62268"/>
                </a:lnTo>
                <a:lnTo>
                  <a:pt x="157226" y="37592"/>
                </a:lnTo>
                <a:lnTo>
                  <a:pt x="109105" y="16294"/>
                </a:lnTo>
                <a:lnTo>
                  <a:pt x="73406" y="355"/>
                </a:lnTo>
                <a:lnTo>
                  <a:pt x="71678" y="0"/>
                </a:lnTo>
                <a:lnTo>
                  <a:pt x="69964" y="0"/>
                </a:lnTo>
                <a:lnTo>
                  <a:pt x="65151" y="0"/>
                </a:lnTo>
                <a:lnTo>
                  <a:pt x="60540" y="2806"/>
                </a:lnTo>
                <a:lnTo>
                  <a:pt x="55638" y="13944"/>
                </a:lnTo>
                <a:lnTo>
                  <a:pt x="58496" y="21450"/>
                </a:lnTo>
                <a:lnTo>
                  <a:pt x="95834" y="38125"/>
                </a:lnTo>
                <a:lnTo>
                  <a:pt x="139230" y="57353"/>
                </a:lnTo>
                <a:lnTo>
                  <a:pt x="190182" y="79819"/>
                </a:lnTo>
                <a:lnTo>
                  <a:pt x="243840" y="103339"/>
                </a:lnTo>
                <a:lnTo>
                  <a:pt x="295363" y="125742"/>
                </a:lnTo>
                <a:lnTo>
                  <a:pt x="349402" y="148856"/>
                </a:lnTo>
                <a:lnTo>
                  <a:pt x="386016" y="163664"/>
                </a:lnTo>
                <a:lnTo>
                  <a:pt x="394284" y="165341"/>
                </a:lnTo>
                <a:lnTo>
                  <a:pt x="396278" y="165074"/>
                </a:lnTo>
                <a:lnTo>
                  <a:pt x="443026" y="148272"/>
                </a:lnTo>
                <a:lnTo>
                  <a:pt x="486651" y="131165"/>
                </a:lnTo>
                <a:lnTo>
                  <a:pt x="548665" y="106426"/>
                </a:lnTo>
                <a:lnTo>
                  <a:pt x="613486" y="80302"/>
                </a:lnTo>
                <a:lnTo>
                  <a:pt x="672922" y="56184"/>
                </a:lnTo>
                <a:lnTo>
                  <a:pt x="718769" y="37490"/>
                </a:lnTo>
                <a:lnTo>
                  <a:pt x="749300" y="24955"/>
                </a:lnTo>
                <a:lnTo>
                  <a:pt x="752373" y="17551"/>
                </a:lnTo>
                <a:close/>
              </a:path>
              <a:path w="809625" h="827404">
                <a:moveTo>
                  <a:pt x="805929" y="82219"/>
                </a:moveTo>
                <a:lnTo>
                  <a:pt x="803808" y="78232"/>
                </a:lnTo>
                <a:lnTo>
                  <a:pt x="798207" y="74485"/>
                </a:lnTo>
                <a:lnTo>
                  <a:pt x="795782" y="73774"/>
                </a:lnTo>
                <a:lnTo>
                  <a:pt x="791679" y="73774"/>
                </a:lnTo>
                <a:lnTo>
                  <a:pt x="790016" y="74104"/>
                </a:lnTo>
                <a:lnTo>
                  <a:pt x="780757" y="78041"/>
                </a:lnTo>
                <a:lnTo>
                  <a:pt x="780757" y="105587"/>
                </a:lnTo>
                <a:lnTo>
                  <a:pt x="780757" y="638949"/>
                </a:lnTo>
                <a:lnTo>
                  <a:pt x="409790" y="795058"/>
                </a:lnTo>
                <a:lnTo>
                  <a:pt x="409790" y="263271"/>
                </a:lnTo>
                <a:lnTo>
                  <a:pt x="400532" y="267195"/>
                </a:lnTo>
                <a:lnTo>
                  <a:pt x="409790" y="263258"/>
                </a:lnTo>
                <a:lnTo>
                  <a:pt x="780757" y="105587"/>
                </a:lnTo>
                <a:lnTo>
                  <a:pt x="780757" y="78041"/>
                </a:lnTo>
                <a:lnTo>
                  <a:pt x="405142" y="237693"/>
                </a:lnTo>
                <a:lnTo>
                  <a:pt x="397256" y="241046"/>
                </a:lnTo>
                <a:lnTo>
                  <a:pt x="389356" y="237617"/>
                </a:lnTo>
                <a:lnTo>
                  <a:pt x="384619" y="235572"/>
                </a:lnTo>
                <a:lnTo>
                  <a:pt x="384619" y="263194"/>
                </a:lnTo>
                <a:lnTo>
                  <a:pt x="384619" y="795756"/>
                </a:lnTo>
                <a:lnTo>
                  <a:pt x="28917" y="642200"/>
                </a:lnTo>
                <a:lnTo>
                  <a:pt x="28917" y="108915"/>
                </a:lnTo>
                <a:lnTo>
                  <a:pt x="384619" y="263194"/>
                </a:lnTo>
                <a:lnTo>
                  <a:pt x="384619" y="235572"/>
                </a:lnTo>
                <a:lnTo>
                  <a:pt x="92633" y="108915"/>
                </a:lnTo>
                <a:lnTo>
                  <a:pt x="19697" y="77279"/>
                </a:lnTo>
                <a:lnTo>
                  <a:pt x="18008" y="76936"/>
                </a:lnTo>
                <a:lnTo>
                  <a:pt x="13893" y="76936"/>
                </a:lnTo>
                <a:lnTo>
                  <a:pt x="11493" y="77647"/>
                </a:lnTo>
                <a:lnTo>
                  <a:pt x="5854" y="81394"/>
                </a:lnTo>
                <a:lnTo>
                  <a:pt x="3733" y="85356"/>
                </a:lnTo>
                <a:lnTo>
                  <a:pt x="3733" y="655675"/>
                </a:lnTo>
                <a:lnTo>
                  <a:pt x="6731" y="660247"/>
                </a:lnTo>
                <a:lnTo>
                  <a:pt x="392785" y="826897"/>
                </a:lnTo>
                <a:lnTo>
                  <a:pt x="394474" y="827252"/>
                </a:lnTo>
                <a:lnTo>
                  <a:pt x="397802" y="827252"/>
                </a:lnTo>
                <a:lnTo>
                  <a:pt x="399440" y="826922"/>
                </a:lnTo>
                <a:lnTo>
                  <a:pt x="402450" y="825652"/>
                </a:lnTo>
                <a:lnTo>
                  <a:pt x="404152" y="825652"/>
                </a:lnTo>
                <a:lnTo>
                  <a:pt x="405282" y="824522"/>
                </a:lnTo>
                <a:lnTo>
                  <a:pt x="409790" y="819962"/>
                </a:lnTo>
                <a:lnTo>
                  <a:pt x="405384" y="824420"/>
                </a:lnTo>
                <a:lnTo>
                  <a:pt x="802881" y="657148"/>
                </a:lnTo>
                <a:lnTo>
                  <a:pt x="805929" y="652538"/>
                </a:lnTo>
                <a:lnTo>
                  <a:pt x="805929" y="647407"/>
                </a:lnTo>
                <a:lnTo>
                  <a:pt x="805929" y="635685"/>
                </a:lnTo>
                <a:lnTo>
                  <a:pt x="805929" y="105587"/>
                </a:lnTo>
                <a:lnTo>
                  <a:pt x="805929" y="82219"/>
                </a:lnTo>
                <a:close/>
              </a:path>
              <a:path w="809625" h="827404">
                <a:moveTo>
                  <a:pt x="809625" y="42938"/>
                </a:moveTo>
                <a:lnTo>
                  <a:pt x="804989" y="31534"/>
                </a:lnTo>
                <a:lnTo>
                  <a:pt x="800290" y="28562"/>
                </a:lnTo>
                <a:lnTo>
                  <a:pt x="793750" y="28562"/>
                </a:lnTo>
                <a:lnTo>
                  <a:pt x="792124" y="28879"/>
                </a:lnTo>
                <a:lnTo>
                  <a:pt x="396316" y="192481"/>
                </a:lnTo>
                <a:lnTo>
                  <a:pt x="17780" y="22567"/>
                </a:lnTo>
                <a:lnTo>
                  <a:pt x="16040" y="22212"/>
                </a:lnTo>
                <a:lnTo>
                  <a:pt x="14338" y="22212"/>
                </a:lnTo>
                <a:lnTo>
                  <a:pt x="9512" y="22212"/>
                </a:lnTo>
                <a:lnTo>
                  <a:pt x="4914" y="25019"/>
                </a:lnTo>
                <a:lnTo>
                  <a:pt x="0" y="36156"/>
                </a:lnTo>
                <a:lnTo>
                  <a:pt x="2857" y="43662"/>
                </a:lnTo>
                <a:lnTo>
                  <a:pt x="392633" y="218617"/>
                </a:lnTo>
                <a:lnTo>
                  <a:pt x="394373" y="218986"/>
                </a:lnTo>
                <a:lnTo>
                  <a:pt x="397725" y="218986"/>
                </a:lnTo>
                <a:lnTo>
                  <a:pt x="399351" y="218668"/>
                </a:lnTo>
                <a:lnTo>
                  <a:pt x="806538" y="50355"/>
                </a:lnTo>
                <a:lnTo>
                  <a:pt x="809625" y="42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9856" y="372772"/>
            <a:ext cx="13354049" cy="92678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65609" y="0"/>
            <a:ext cx="9324975" cy="10287000"/>
            <a:chOff x="8965609" y="0"/>
            <a:chExt cx="93249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5609" y="0"/>
              <a:ext cx="7172324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89764" y="0"/>
              <a:ext cx="3600450" cy="10287000"/>
            </a:xfrm>
            <a:custGeom>
              <a:avLst/>
              <a:gdLst/>
              <a:ahLst/>
              <a:cxnLst/>
              <a:rect l="l" t="t" r="r" b="b"/>
              <a:pathLst>
                <a:path w="3600450" h="10287000">
                  <a:moveTo>
                    <a:pt x="36004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600449" y="0"/>
                  </a:lnTo>
                  <a:lnTo>
                    <a:pt x="3600449" y="10286999"/>
                  </a:lnTo>
                  <a:close/>
                </a:path>
              </a:pathLst>
            </a:custGeom>
            <a:solidFill>
              <a:srgbClr val="0E15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55707"/>
            <a:ext cx="3521710" cy="2149475"/>
          </a:xfrm>
          <a:prstGeom prst="rect"/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265"/>
              </a:spcBef>
            </a:pPr>
            <a:r>
              <a:rPr dirty="0" sz="7000" spc="-25"/>
              <a:t>Digital </a:t>
            </a:r>
            <a:r>
              <a:rPr dirty="0" sz="7000" spc="-20"/>
              <a:t> </a:t>
            </a:r>
            <a:r>
              <a:rPr dirty="0" sz="7000" spc="45"/>
              <a:t>P</a:t>
            </a:r>
            <a:r>
              <a:rPr dirty="0" sz="7000"/>
              <a:t>o</a:t>
            </a:r>
            <a:r>
              <a:rPr dirty="0" sz="7000" spc="80"/>
              <a:t>r</a:t>
            </a:r>
            <a:r>
              <a:rPr dirty="0" sz="7000" spc="-75"/>
              <a:t>t</a:t>
            </a:r>
            <a:r>
              <a:rPr dirty="0" sz="7000" spc="60"/>
              <a:t>f</a:t>
            </a:r>
            <a:r>
              <a:rPr dirty="0" sz="7000"/>
              <a:t>o</a:t>
            </a:r>
            <a:r>
              <a:rPr dirty="0" sz="7000" spc="-15"/>
              <a:t>li</a:t>
            </a:r>
            <a:r>
              <a:rPr dirty="0" sz="7000" spc="5"/>
              <a:t>o</a:t>
            </a:r>
            <a:endParaRPr sz="7000"/>
          </a:p>
        </p:txBody>
      </p:sp>
      <p:sp>
        <p:nvSpPr>
          <p:cNvPr id="6" name="object 6"/>
          <p:cNvSpPr txBox="1"/>
          <p:nvPr/>
        </p:nvSpPr>
        <p:spPr>
          <a:xfrm>
            <a:off x="1016000" y="4062992"/>
            <a:ext cx="4479290" cy="4464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450">
                <a:solidFill>
                  <a:srgbClr val="FFFFFF"/>
                </a:solidFill>
                <a:latin typeface="Lucida Sans Unicode"/>
                <a:cs typeface="Lucida Sans Unicode"/>
              </a:rPr>
              <a:t>Ashesh</a:t>
            </a:r>
            <a:r>
              <a:rPr dirty="0" sz="33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475">
                <a:solidFill>
                  <a:srgbClr val="FFFFFF"/>
                </a:solidFill>
                <a:latin typeface="Lucida Sans Unicode"/>
                <a:cs typeface="Lucida Sans Unicode"/>
              </a:rPr>
              <a:t>Cholkar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40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3550" spc="120">
                <a:solidFill>
                  <a:srgbClr val="FFFFFF"/>
                </a:solidFill>
                <a:latin typeface="Microsoft Sans Serif"/>
                <a:cs typeface="Microsoft Sans Serif"/>
              </a:rPr>
              <a:t>18BCE10065</a:t>
            </a:r>
            <a:endParaRPr sz="3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550" spc="95">
                <a:solidFill>
                  <a:srgbClr val="FFFFFF"/>
                </a:solidFill>
                <a:latin typeface="Microsoft Sans Serif"/>
                <a:cs typeface="Microsoft Sans Serif"/>
              </a:rPr>
              <a:t>B.</a:t>
            </a:r>
            <a:r>
              <a:rPr dirty="0" sz="355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50">
                <a:solidFill>
                  <a:srgbClr val="FFFFFF"/>
                </a:solidFill>
                <a:latin typeface="Microsoft Sans Serif"/>
                <a:cs typeface="Microsoft Sans Serif"/>
              </a:rPr>
              <a:t>Tech.</a:t>
            </a:r>
            <a:endParaRPr sz="3550">
              <a:latin typeface="Microsoft Sans Serif"/>
              <a:cs typeface="Microsoft Sans Serif"/>
            </a:endParaRPr>
          </a:p>
          <a:p>
            <a:pPr marL="12700" marR="5080">
              <a:lnSpc>
                <a:spcPct val="119700"/>
              </a:lnSpc>
            </a:pPr>
            <a:r>
              <a:rPr dirty="0" sz="3550" spc="-15">
                <a:solidFill>
                  <a:srgbClr val="FFFFFF"/>
                </a:solidFill>
                <a:latin typeface="Microsoft Sans Serif"/>
                <a:cs typeface="Microsoft Sans Serif"/>
              </a:rPr>
              <a:t>Computer</a:t>
            </a:r>
            <a:r>
              <a:rPr dirty="0" sz="355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50" spc="-130">
                <a:solidFill>
                  <a:srgbClr val="FFFFFF"/>
                </a:solidFill>
                <a:latin typeface="Microsoft Sans Serif"/>
                <a:cs typeface="Microsoft Sans Serif"/>
              </a:rPr>
              <a:t>Science</a:t>
            </a:r>
            <a:r>
              <a:rPr dirty="0" sz="355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50" spc="-7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3550" spc="-9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50" spc="20">
                <a:solidFill>
                  <a:srgbClr val="FFFFFF"/>
                </a:solidFill>
                <a:latin typeface="Microsoft Sans Serif"/>
                <a:cs typeface="Microsoft Sans Serif"/>
              </a:rPr>
              <a:t>Engineering</a:t>
            </a:r>
            <a:endParaRPr sz="3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837" y="227992"/>
            <a:ext cx="13163549" cy="98297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7305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6380" y="8283575"/>
            <a:ext cx="76733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5085" algn="l"/>
              </a:tabLst>
            </a:pPr>
            <a:r>
              <a:rPr dirty="0" sz="6000" spc="105"/>
              <a:t>EXTRA	</a:t>
            </a:r>
            <a:r>
              <a:rPr dirty="0" sz="6000" spc="-5"/>
              <a:t>CURRICULARS</a:t>
            </a:r>
            <a:endParaRPr sz="6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296" y="8394112"/>
            <a:ext cx="494388" cy="8096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7851" y="514350"/>
            <a:ext cx="12334874" cy="92582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6908" y="591137"/>
            <a:ext cx="11991974" cy="91058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7717" y="1635829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990600"/>
                </a:moveTo>
                <a:lnTo>
                  <a:pt x="447599" y="988332"/>
                </a:lnTo>
                <a:lnTo>
                  <a:pt x="401181" y="981669"/>
                </a:lnTo>
                <a:lnTo>
                  <a:pt x="356254" y="970816"/>
                </a:lnTo>
                <a:lnTo>
                  <a:pt x="313024" y="955983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2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1" y="589418"/>
                </a:lnTo>
                <a:lnTo>
                  <a:pt x="2267" y="543000"/>
                </a:lnTo>
                <a:lnTo>
                  <a:pt x="0" y="495300"/>
                </a:lnTo>
                <a:lnTo>
                  <a:pt x="2267" y="447599"/>
                </a:lnTo>
                <a:lnTo>
                  <a:pt x="8931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1"/>
                </a:lnTo>
                <a:lnTo>
                  <a:pt x="447599" y="2267"/>
                </a:lnTo>
                <a:lnTo>
                  <a:pt x="495300" y="0"/>
                </a:lnTo>
                <a:lnTo>
                  <a:pt x="543000" y="2267"/>
                </a:lnTo>
                <a:lnTo>
                  <a:pt x="589418" y="8931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2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3" y="313024"/>
                </a:lnTo>
                <a:lnTo>
                  <a:pt x="970816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6" y="634345"/>
                </a:lnTo>
                <a:lnTo>
                  <a:pt x="955983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2"/>
                </a:lnTo>
                <a:lnTo>
                  <a:pt x="829362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3"/>
                </a:lnTo>
                <a:lnTo>
                  <a:pt x="634345" y="970816"/>
                </a:lnTo>
                <a:lnTo>
                  <a:pt x="589418" y="981669"/>
                </a:lnTo>
                <a:lnTo>
                  <a:pt x="543000" y="988332"/>
                </a:lnTo>
                <a:lnTo>
                  <a:pt x="495300" y="990600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97717" y="3874522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990600"/>
                </a:moveTo>
                <a:lnTo>
                  <a:pt x="447599" y="988332"/>
                </a:lnTo>
                <a:lnTo>
                  <a:pt x="401181" y="981669"/>
                </a:lnTo>
                <a:lnTo>
                  <a:pt x="356254" y="970816"/>
                </a:lnTo>
                <a:lnTo>
                  <a:pt x="313024" y="955983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2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1" y="589418"/>
                </a:lnTo>
                <a:lnTo>
                  <a:pt x="2267" y="543000"/>
                </a:lnTo>
                <a:lnTo>
                  <a:pt x="0" y="495300"/>
                </a:lnTo>
                <a:lnTo>
                  <a:pt x="2267" y="447599"/>
                </a:lnTo>
                <a:lnTo>
                  <a:pt x="8931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1"/>
                </a:lnTo>
                <a:lnTo>
                  <a:pt x="447599" y="2267"/>
                </a:lnTo>
                <a:lnTo>
                  <a:pt x="495300" y="0"/>
                </a:lnTo>
                <a:lnTo>
                  <a:pt x="543000" y="2267"/>
                </a:lnTo>
                <a:lnTo>
                  <a:pt x="589418" y="8931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2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3" y="313024"/>
                </a:lnTo>
                <a:lnTo>
                  <a:pt x="970816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6" y="634345"/>
                </a:lnTo>
                <a:lnTo>
                  <a:pt x="955983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2"/>
                </a:lnTo>
                <a:lnTo>
                  <a:pt x="829362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3"/>
                </a:lnTo>
                <a:lnTo>
                  <a:pt x="634345" y="970816"/>
                </a:lnTo>
                <a:lnTo>
                  <a:pt x="589418" y="981669"/>
                </a:lnTo>
                <a:lnTo>
                  <a:pt x="543000" y="988332"/>
                </a:lnTo>
                <a:lnTo>
                  <a:pt x="495300" y="990600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97717" y="6159159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990600"/>
                </a:moveTo>
                <a:lnTo>
                  <a:pt x="447599" y="988332"/>
                </a:lnTo>
                <a:lnTo>
                  <a:pt x="401181" y="981669"/>
                </a:lnTo>
                <a:lnTo>
                  <a:pt x="356254" y="970816"/>
                </a:lnTo>
                <a:lnTo>
                  <a:pt x="313024" y="955983"/>
                </a:lnTo>
                <a:lnTo>
                  <a:pt x="271700" y="937375"/>
                </a:lnTo>
                <a:lnTo>
                  <a:pt x="232489" y="915202"/>
                </a:lnTo>
                <a:lnTo>
                  <a:pt x="195599" y="889670"/>
                </a:lnTo>
                <a:lnTo>
                  <a:pt x="161237" y="860988"/>
                </a:lnTo>
                <a:lnTo>
                  <a:pt x="129611" y="829362"/>
                </a:lnTo>
                <a:lnTo>
                  <a:pt x="100929" y="795000"/>
                </a:lnTo>
                <a:lnTo>
                  <a:pt x="75397" y="758110"/>
                </a:lnTo>
                <a:lnTo>
                  <a:pt x="53224" y="718899"/>
                </a:lnTo>
                <a:lnTo>
                  <a:pt x="34616" y="677575"/>
                </a:lnTo>
                <a:lnTo>
                  <a:pt x="19783" y="634345"/>
                </a:lnTo>
                <a:lnTo>
                  <a:pt x="8931" y="589418"/>
                </a:lnTo>
                <a:lnTo>
                  <a:pt x="2267" y="543000"/>
                </a:lnTo>
                <a:lnTo>
                  <a:pt x="0" y="495300"/>
                </a:lnTo>
                <a:lnTo>
                  <a:pt x="2267" y="447599"/>
                </a:lnTo>
                <a:lnTo>
                  <a:pt x="8931" y="401181"/>
                </a:lnTo>
                <a:lnTo>
                  <a:pt x="19783" y="356254"/>
                </a:lnTo>
                <a:lnTo>
                  <a:pt x="34616" y="313024"/>
                </a:lnTo>
                <a:lnTo>
                  <a:pt x="53224" y="271700"/>
                </a:lnTo>
                <a:lnTo>
                  <a:pt x="75397" y="232489"/>
                </a:lnTo>
                <a:lnTo>
                  <a:pt x="100929" y="195599"/>
                </a:lnTo>
                <a:lnTo>
                  <a:pt x="129611" y="161237"/>
                </a:lnTo>
                <a:lnTo>
                  <a:pt x="161237" y="129611"/>
                </a:lnTo>
                <a:lnTo>
                  <a:pt x="195599" y="100929"/>
                </a:lnTo>
                <a:lnTo>
                  <a:pt x="232489" y="75397"/>
                </a:lnTo>
                <a:lnTo>
                  <a:pt x="271700" y="53224"/>
                </a:lnTo>
                <a:lnTo>
                  <a:pt x="313024" y="34616"/>
                </a:lnTo>
                <a:lnTo>
                  <a:pt x="356254" y="19783"/>
                </a:lnTo>
                <a:lnTo>
                  <a:pt x="401181" y="8931"/>
                </a:lnTo>
                <a:lnTo>
                  <a:pt x="447599" y="2267"/>
                </a:lnTo>
                <a:lnTo>
                  <a:pt x="495300" y="0"/>
                </a:lnTo>
                <a:lnTo>
                  <a:pt x="543000" y="2267"/>
                </a:lnTo>
                <a:lnTo>
                  <a:pt x="589418" y="8931"/>
                </a:lnTo>
                <a:lnTo>
                  <a:pt x="634345" y="19783"/>
                </a:lnTo>
                <a:lnTo>
                  <a:pt x="677575" y="34616"/>
                </a:lnTo>
                <a:lnTo>
                  <a:pt x="718899" y="53224"/>
                </a:lnTo>
                <a:lnTo>
                  <a:pt x="758110" y="75397"/>
                </a:lnTo>
                <a:lnTo>
                  <a:pt x="795000" y="100929"/>
                </a:lnTo>
                <a:lnTo>
                  <a:pt x="829362" y="129611"/>
                </a:lnTo>
                <a:lnTo>
                  <a:pt x="860988" y="161237"/>
                </a:lnTo>
                <a:lnTo>
                  <a:pt x="889670" y="195599"/>
                </a:lnTo>
                <a:lnTo>
                  <a:pt x="915202" y="232489"/>
                </a:lnTo>
                <a:lnTo>
                  <a:pt x="937375" y="271700"/>
                </a:lnTo>
                <a:lnTo>
                  <a:pt x="955983" y="313024"/>
                </a:lnTo>
                <a:lnTo>
                  <a:pt x="970816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6" y="634345"/>
                </a:lnTo>
                <a:lnTo>
                  <a:pt x="955983" y="677575"/>
                </a:lnTo>
                <a:lnTo>
                  <a:pt x="937375" y="718899"/>
                </a:lnTo>
                <a:lnTo>
                  <a:pt x="915202" y="758110"/>
                </a:lnTo>
                <a:lnTo>
                  <a:pt x="889670" y="795000"/>
                </a:lnTo>
                <a:lnTo>
                  <a:pt x="860988" y="829362"/>
                </a:lnTo>
                <a:lnTo>
                  <a:pt x="829362" y="860988"/>
                </a:lnTo>
                <a:lnTo>
                  <a:pt x="795000" y="889670"/>
                </a:lnTo>
                <a:lnTo>
                  <a:pt x="758110" y="915202"/>
                </a:lnTo>
                <a:lnTo>
                  <a:pt x="718899" y="937375"/>
                </a:lnTo>
                <a:lnTo>
                  <a:pt x="677575" y="955983"/>
                </a:lnTo>
                <a:lnTo>
                  <a:pt x="634345" y="970816"/>
                </a:lnTo>
                <a:lnTo>
                  <a:pt x="589418" y="981669"/>
                </a:lnTo>
                <a:lnTo>
                  <a:pt x="543000" y="988332"/>
                </a:lnTo>
                <a:lnTo>
                  <a:pt x="495300" y="990600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28700" y="3474993"/>
            <a:ext cx="8260715" cy="5372100"/>
            <a:chOff x="1028700" y="3474993"/>
            <a:chExt cx="8260715" cy="5372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3474993"/>
              <a:ext cx="4029074" cy="5372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3282" y="4368370"/>
              <a:ext cx="5095874" cy="31527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79097" y="1342311"/>
            <a:ext cx="640524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"/>
              <a:t>Responsibilities</a:t>
            </a:r>
            <a:endParaRPr sz="7000"/>
          </a:p>
        </p:txBody>
      </p:sp>
      <p:sp>
        <p:nvSpPr>
          <p:cNvPr id="9" name="object 9"/>
          <p:cNvSpPr txBox="1"/>
          <p:nvPr/>
        </p:nvSpPr>
        <p:spPr>
          <a:xfrm>
            <a:off x="11493499" y="1620499"/>
            <a:ext cx="3788410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-35">
                <a:solidFill>
                  <a:srgbClr val="FFFFFF"/>
                </a:solidFill>
                <a:latin typeface="Roboto"/>
                <a:cs typeface="Roboto"/>
              </a:rPr>
              <a:t>Sports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Club</a:t>
            </a: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Volunteer, </a:t>
            </a:r>
            <a:r>
              <a:rPr dirty="0" sz="3000" spc="-7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AdVITya,</a:t>
            </a:r>
            <a:r>
              <a:rPr dirty="0" sz="3000" spc="-15">
                <a:solidFill>
                  <a:srgbClr val="FFFFFF"/>
                </a:solidFill>
                <a:latin typeface="Roboto"/>
                <a:cs typeface="Roboto"/>
              </a:rPr>
              <a:t> VIT 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Bhopal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93499" y="4035425"/>
            <a:ext cx="3453129" cy="1092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Basketball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FFFFFF"/>
                </a:solidFill>
                <a:latin typeface="Roboto"/>
                <a:cs typeface="Roboto"/>
              </a:rPr>
              <a:t>Team</a:t>
            </a:r>
            <a:endParaRPr sz="3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5">
                <a:solidFill>
                  <a:srgbClr val="FFFFFF"/>
                </a:solidFill>
                <a:latin typeface="Roboto"/>
                <a:cs typeface="Roboto"/>
              </a:rPr>
              <a:t>Member,</a:t>
            </a: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Roboto"/>
                <a:cs typeface="Roboto"/>
              </a:rPr>
              <a:t>VIT</a:t>
            </a: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Bhopal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93499" y="6091458"/>
            <a:ext cx="4358005" cy="16256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3000" spc="-10">
                <a:solidFill>
                  <a:srgbClr val="FFFFFF"/>
                </a:solidFill>
                <a:latin typeface="Roboto"/>
                <a:cs typeface="Roboto"/>
              </a:rPr>
              <a:t>Creative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 and</a:t>
            </a:r>
            <a:r>
              <a:rPr dirty="0" sz="3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Design</a:t>
            </a:r>
            <a:endParaRPr sz="3000">
              <a:latin typeface="Roboto"/>
              <a:cs typeface="Roboto"/>
            </a:endParaRPr>
          </a:p>
          <a:p>
            <a:pPr marL="12700" marR="5080">
              <a:lnSpc>
                <a:spcPts val="4200"/>
              </a:lnSpc>
              <a:spcBef>
                <a:spcPts val="100"/>
              </a:spcBef>
            </a:pPr>
            <a:r>
              <a:rPr dirty="0" sz="3000" spc="-20">
                <a:solidFill>
                  <a:srgbClr val="FFFFFF"/>
                </a:solidFill>
                <a:latin typeface="Roboto"/>
                <a:cs typeface="Roboto"/>
              </a:rPr>
              <a:t>Department,</a:t>
            </a:r>
            <a:r>
              <a:rPr dirty="0" sz="30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Roboto"/>
                <a:cs typeface="Roboto"/>
              </a:rPr>
              <a:t>AdVITya,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Roboto"/>
                <a:cs typeface="Roboto"/>
              </a:rPr>
              <a:t>VIT </a:t>
            </a:r>
            <a:r>
              <a:rPr dirty="0" sz="3000" spc="-7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Roboto"/>
                <a:cs typeface="Roboto"/>
              </a:rPr>
              <a:t>Bhopal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87712" y="1909049"/>
            <a:ext cx="20764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25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87712" y="4147739"/>
            <a:ext cx="20764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FFFFFF"/>
                </a:solidFill>
                <a:latin typeface="Roboto"/>
                <a:cs typeface="Roboto"/>
              </a:rPr>
              <a:t>2</a:t>
            </a:r>
            <a:endParaRPr sz="25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87712" y="6432372"/>
            <a:ext cx="20764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FFFFFF"/>
                </a:solidFill>
                <a:latin typeface="Roboto"/>
                <a:cs typeface="Roboto"/>
              </a:rPr>
              <a:t>3</a:t>
            </a:r>
            <a:endParaRPr sz="25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8573" y="153172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144538" y="398919"/>
                </a:moveTo>
                <a:lnTo>
                  <a:pt x="62484" y="398919"/>
                </a:lnTo>
                <a:lnTo>
                  <a:pt x="62484" y="429691"/>
                </a:lnTo>
                <a:lnTo>
                  <a:pt x="144538" y="429691"/>
                </a:lnTo>
                <a:lnTo>
                  <a:pt x="144538" y="398919"/>
                </a:lnTo>
                <a:close/>
              </a:path>
              <a:path w="828675" h="828675">
                <a:moveTo>
                  <a:pt x="234429" y="615924"/>
                </a:moveTo>
                <a:lnTo>
                  <a:pt x="212674" y="594169"/>
                </a:lnTo>
                <a:lnTo>
                  <a:pt x="154647" y="652195"/>
                </a:lnTo>
                <a:lnTo>
                  <a:pt x="176403" y="673950"/>
                </a:lnTo>
                <a:lnTo>
                  <a:pt x="234429" y="615924"/>
                </a:lnTo>
                <a:close/>
              </a:path>
              <a:path w="828675" h="828675">
                <a:moveTo>
                  <a:pt x="234429" y="212674"/>
                </a:moveTo>
                <a:lnTo>
                  <a:pt x="176403" y="154647"/>
                </a:lnTo>
                <a:lnTo>
                  <a:pt x="154647" y="176403"/>
                </a:lnTo>
                <a:lnTo>
                  <a:pt x="212674" y="234429"/>
                </a:lnTo>
                <a:lnTo>
                  <a:pt x="234429" y="212674"/>
                </a:lnTo>
                <a:close/>
              </a:path>
              <a:path w="828675" h="828675">
                <a:moveTo>
                  <a:pt x="429691" y="684060"/>
                </a:moveTo>
                <a:lnTo>
                  <a:pt x="398919" y="684060"/>
                </a:lnTo>
                <a:lnTo>
                  <a:pt x="398919" y="766114"/>
                </a:lnTo>
                <a:lnTo>
                  <a:pt x="429691" y="766114"/>
                </a:lnTo>
                <a:lnTo>
                  <a:pt x="429691" y="684060"/>
                </a:lnTo>
                <a:close/>
              </a:path>
              <a:path w="828675" h="828675">
                <a:moveTo>
                  <a:pt x="429691" y="62484"/>
                </a:moveTo>
                <a:lnTo>
                  <a:pt x="398919" y="62484"/>
                </a:lnTo>
                <a:lnTo>
                  <a:pt x="398919" y="144538"/>
                </a:lnTo>
                <a:lnTo>
                  <a:pt x="429691" y="144538"/>
                </a:lnTo>
                <a:lnTo>
                  <a:pt x="429691" y="62484"/>
                </a:lnTo>
                <a:close/>
              </a:path>
              <a:path w="828675" h="828675">
                <a:moveTo>
                  <a:pt x="646607" y="398907"/>
                </a:moveTo>
                <a:lnTo>
                  <a:pt x="483158" y="398907"/>
                </a:lnTo>
                <a:lnTo>
                  <a:pt x="483158" y="421779"/>
                </a:lnTo>
                <a:lnTo>
                  <a:pt x="483158" y="424307"/>
                </a:lnTo>
                <a:lnTo>
                  <a:pt x="482854" y="424307"/>
                </a:lnTo>
                <a:lnTo>
                  <a:pt x="483158" y="421779"/>
                </a:lnTo>
                <a:lnTo>
                  <a:pt x="483158" y="398907"/>
                </a:lnTo>
                <a:lnTo>
                  <a:pt x="483133" y="403987"/>
                </a:lnTo>
                <a:lnTo>
                  <a:pt x="483133" y="406615"/>
                </a:lnTo>
                <a:lnTo>
                  <a:pt x="482828" y="403987"/>
                </a:lnTo>
                <a:lnTo>
                  <a:pt x="483133" y="403987"/>
                </a:lnTo>
                <a:lnTo>
                  <a:pt x="483133" y="398907"/>
                </a:lnTo>
                <a:lnTo>
                  <a:pt x="482269" y="398907"/>
                </a:lnTo>
                <a:lnTo>
                  <a:pt x="482269" y="401459"/>
                </a:lnTo>
                <a:lnTo>
                  <a:pt x="481698" y="398919"/>
                </a:lnTo>
                <a:lnTo>
                  <a:pt x="463181" y="365429"/>
                </a:lnTo>
                <a:lnTo>
                  <a:pt x="452640" y="356984"/>
                </a:lnTo>
                <a:lnTo>
                  <a:pt x="452640" y="414185"/>
                </a:lnTo>
                <a:lnTo>
                  <a:pt x="452640" y="414426"/>
                </a:lnTo>
                <a:lnTo>
                  <a:pt x="429234" y="449643"/>
                </a:lnTo>
                <a:lnTo>
                  <a:pt x="414312" y="452653"/>
                </a:lnTo>
                <a:lnTo>
                  <a:pt x="406565" y="451866"/>
                </a:lnTo>
                <a:lnTo>
                  <a:pt x="376745" y="422046"/>
                </a:lnTo>
                <a:lnTo>
                  <a:pt x="375970" y="414312"/>
                </a:lnTo>
                <a:lnTo>
                  <a:pt x="376745" y="406565"/>
                </a:lnTo>
                <a:lnTo>
                  <a:pt x="406565" y="376745"/>
                </a:lnTo>
                <a:lnTo>
                  <a:pt x="414312" y="375958"/>
                </a:lnTo>
                <a:lnTo>
                  <a:pt x="422046" y="376745"/>
                </a:lnTo>
                <a:lnTo>
                  <a:pt x="451866" y="406565"/>
                </a:lnTo>
                <a:lnTo>
                  <a:pt x="452640" y="414185"/>
                </a:lnTo>
                <a:lnTo>
                  <a:pt x="452640" y="356984"/>
                </a:lnTo>
                <a:lnTo>
                  <a:pt x="447903" y="353898"/>
                </a:lnTo>
                <a:lnTo>
                  <a:pt x="439102" y="349783"/>
                </a:lnTo>
                <a:lnTo>
                  <a:pt x="429691" y="346913"/>
                </a:lnTo>
                <a:lnTo>
                  <a:pt x="429691" y="345567"/>
                </a:lnTo>
                <a:lnTo>
                  <a:pt x="429691" y="345186"/>
                </a:lnTo>
                <a:lnTo>
                  <a:pt x="429691" y="144907"/>
                </a:lnTo>
                <a:lnTo>
                  <a:pt x="405726" y="144907"/>
                </a:lnTo>
                <a:lnTo>
                  <a:pt x="405726" y="345567"/>
                </a:lnTo>
                <a:lnTo>
                  <a:pt x="403872" y="345782"/>
                </a:lnTo>
                <a:lnTo>
                  <a:pt x="402018" y="346214"/>
                </a:lnTo>
                <a:lnTo>
                  <a:pt x="402018" y="345567"/>
                </a:lnTo>
                <a:lnTo>
                  <a:pt x="405726" y="345567"/>
                </a:lnTo>
                <a:lnTo>
                  <a:pt x="405726" y="144907"/>
                </a:lnTo>
                <a:lnTo>
                  <a:pt x="398919" y="144907"/>
                </a:lnTo>
                <a:lnTo>
                  <a:pt x="398919" y="345567"/>
                </a:lnTo>
                <a:lnTo>
                  <a:pt x="398919" y="346837"/>
                </a:lnTo>
                <a:lnTo>
                  <a:pt x="399249" y="346837"/>
                </a:lnTo>
                <a:lnTo>
                  <a:pt x="398919" y="346913"/>
                </a:lnTo>
                <a:lnTo>
                  <a:pt x="389509" y="349770"/>
                </a:lnTo>
                <a:lnTo>
                  <a:pt x="356997" y="375640"/>
                </a:lnTo>
                <a:lnTo>
                  <a:pt x="345186" y="414299"/>
                </a:lnTo>
                <a:lnTo>
                  <a:pt x="346595" y="428218"/>
                </a:lnTo>
                <a:lnTo>
                  <a:pt x="365429" y="463169"/>
                </a:lnTo>
                <a:lnTo>
                  <a:pt x="400367" y="482003"/>
                </a:lnTo>
                <a:lnTo>
                  <a:pt x="414274" y="483412"/>
                </a:lnTo>
                <a:lnTo>
                  <a:pt x="428218" y="482003"/>
                </a:lnTo>
                <a:lnTo>
                  <a:pt x="463181" y="463169"/>
                </a:lnTo>
                <a:lnTo>
                  <a:pt x="471614" y="452653"/>
                </a:lnTo>
                <a:lnTo>
                  <a:pt x="474713" y="447890"/>
                </a:lnTo>
                <a:lnTo>
                  <a:pt x="478828" y="439102"/>
                </a:lnTo>
                <a:lnTo>
                  <a:pt x="481698" y="429691"/>
                </a:lnTo>
                <a:lnTo>
                  <a:pt x="482346" y="426796"/>
                </a:lnTo>
                <a:lnTo>
                  <a:pt x="482346" y="429387"/>
                </a:lnTo>
                <a:lnTo>
                  <a:pt x="646607" y="429387"/>
                </a:lnTo>
                <a:lnTo>
                  <a:pt x="646607" y="424307"/>
                </a:lnTo>
                <a:lnTo>
                  <a:pt x="646607" y="419227"/>
                </a:lnTo>
                <a:lnTo>
                  <a:pt x="646607" y="409067"/>
                </a:lnTo>
                <a:lnTo>
                  <a:pt x="646607" y="403987"/>
                </a:lnTo>
                <a:lnTo>
                  <a:pt x="646607" y="398907"/>
                </a:lnTo>
                <a:close/>
              </a:path>
              <a:path w="828675" h="828675">
                <a:moveTo>
                  <a:pt x="673950" y="652195"/>
                </a:moveTo>
                <a:lnTo>
                  <a:pt x="615937" y="594169"/>
                </a:lnTo>
                <a:lnTo>
                  <a:pt x="594169" y="615924"/>
                </a:lnTo>
                <a:lnTo>
                  <a:pt x="652195" y="673950"/>
                </a:lnTo>
                <a:lnTo>
                  <a:pt x="673950" y="652195"/>
                </a:lnTo>
                <a:close/>
              </a:path>
              <a:path w="828675" h="828675">
                <a:moveTo>
                  <a:pt x="673950" y="176403"/>
                </a:moveTo>
                <a:lnTo>
                  <a:pt x="652195" y="154647"/>
                </a:lnTo>
                <a:lnTo>
                  <a:pt x="594169" y="212674"/>
                </a:lnTo>
                <a:lnTo>
                  <a:pt x="615937" y="234429"/>
                </a:lnTo>
                <a:lnTo>
                  <a:pt x="673950" y="176403"/>
                </a:lnTo>
                <a:close/>
              </a:path>
              <a:path w="828675" h="828675">
                <a:moveTo>
                  <a:pt x="766127" y="398919"/>
                </a:moveTo>
                <a:lnTo>
                  <a:pt x="684072" y="398919"/>
                </a:lnTo>
                <a:lnTo>
                  <a:pt x="684072" y="429691"/>
                </a:lnTo>
                <a:lnTo>
                  <a:pt x="766127" y="429691"/>
                </a:lnTo>
                <a:lnTo>
                  <a:pt x="766127" y="398919"/>
                </a:lnTo>
                <a:close/>
              </a:path>
              <a:path w="828675" h="828675">
                <a:moveTo>
                  <a:pt x="828598" y="414299"/>
                </a:moveTo>
                <a:lnTo>
                  <a:pt x="825817" y="366001"/>
                </a:lnTo>
                <a:lnTo>
                  <a:pt x="817664" y="319316"/>
                </a:lnTo>
                <a:lnTo>
                  <a:pt x="804443" y="274574"/>
                </a:lnTo>
                <a:lnTo>
                  <a:pt x="797826" y="258927"/>
                </a:lnTo>
                <a:lnTo>
                  <a:pt x="797826" y="414299"/>
                </a:lnTo>
                <a:lnTo>
                  <a:pt x="794321" y="466356"/>
                </a:lnTo>
                <a:lnTo>
                  <a:pt x="784136" y="516267"/>
                </a:lnTo>
                <a:lnTo>
                  <a:pt x="767702" y="563587"/>
                </a:lnTo>
                <a:lnTo>
                  <a:pt x="745477" y="607860"/>
                </a:lnTo>
                <a:lnTo>
                  <a:pt x="717931" y="648652"/>
                </a:lnTo>
                <a:lnTo>
                  <a:pt x="685495" y="685495"/>
                </a:lnTo>
                <a:lnTo>
                  <a:pt x="648652" y="717931"/>
                </a:lnTo>
                <a:lnTo>
                  <a:pt x="607860" y="745477"/>
                </a:lnTo>
                <a:lnTo>
                  <a:pt x="563587" y="767702"/>
                </a:lnTo>
                <a:lnTo>
                  <a:pt x="516267" y="784136"/>
                </a:lnTo>
                <a:lnTo>
                  <a:pt x="466356" y="794321"/>
                </a:lnTo>
                <a:lnTo>
                  <a:pt x="414299" y="797826"/>
                </a:lnTo>
                <a:lnTo>
                  <a:pt x="362242" y="794321"/>
                </a:lnTo>
                <a:lnTo>
                  <a:pt x="312331" y="784136"/>
                </a:lnTo>
                <a:lnTo>
                  <a:pt x="265010" y="767702"/>
                </a:lnTo>
                <a:lnTo>
                  <a:pt x="220738" y="745477"/>
                </a:lnTo>
                <a:lnTo>
                  <a:pt x="179946" y="717931"/>
                </a:lnTo>
                <a:lnTo>
                  <a:pt x="143103" y="685495"/>
                </a:lnTo>
                <a:lnTo>
                  <a:pt x="110680" y="648652"/>
                </a:lnTo>
                <a:lnTo>
                  <a:pt x="83121" y="607860"/>
                </a:lnTo>
                <a:lnTo>
                  <a:pt x="60909" y="563587"/>
                </a:lnTo>
                <a:lnTo>
                  <a:pt x="44475" y="516267"/>
                </a:lnTo>
                <a:lnTo>
                  <a:pt x="34277" y="466356"/>
                </a:lnTo>
                <a:lnTo>
                  <a:pt x="30772" y="414299"/>
                </a:lnTo>
                <a:lnTo>
                  <a:pt x="34277" y="362242"/>
                </a:lnTo>
                <a:lnTo>
                  <a:pt x="44475" y="312331"/>
                </a:lnTo>
                <a:lnTo>
                  <a:pt x="60909" y="265010"/>
                </a:lnTo>
                <a:lnTo>
                  <a:pt x="83121" y="220738"/>
                </a:lnTo>
                <a:lnTo>
                  <a:pt x="110680" y="179946"/>
                </a:lnTo>
                <a:lnTo>
                  <a:pt x="143103" y="143103"/>
                </a:lnTo>
                <a:lnTo>
                  <a:pt x="179946" y="110680"/>
                </a:lnTo>
                <a:lnTo>
                  <a:pt x="220738" y="83121"/>
                </a:lnTo>
                <a:lnTo>
                  <a:pt x="265010" y="60909"/>
                </a:lnTo>
                <a:lnTo>
                  <a:pt x="312331" y="44475"/>
                </a:lnTo>
                <a:lnTo>
                  <a:pt x="362242" y="34277"/>
                </a:lnTo>
                <a:lnTo>
                  <a:pt x="414299" y="30772"/>
                </a:lnTo>
                <a:lnTo>
                  <a:pt x="466356" y="34277"/>
                </a:lnTo>
                <a:lnTo>
                  <a:pt x="516267" y="44462"/>
                </a:lnTo>
                <a:lnTo>
                  <a:pt x="563587" y="60909"/>
                </a:lnTo>
                <a:lnTo>
                  <a:pt x="607860" y="83121"/>
                </a:lnTo>
                <a:lnTo>
                  <a:pt x="648652" y="110680"/>
                </a:lnTo>
                <a:lnTo>
                  <a:pt x="685495" y="143103"/>
                </a:lnTo>
                <a:lnTo>
                  <a:pt x="717918" y="179946"/>
                </a:lnTo>
                <a:lnTo>
                  <a:pt x="745477" y="220738"/>
                </a:lnTo>
                <a:lnTo>
                  <a:pt x="767689" y="265010"/>
                </a:lnTo>
                <a:lnTo>
                  <a:pt x="784136" y="312331"/>
                </a:lnTo>
                <a:lnTo>
                  <a:pt x="794321" y="362242"/>
                </a:lnTo>
                <a:lnTo>
                  <a:pt x="797826" y="414299"/>
                </a:lnTo>
                <a:lnTo>
                  <a:pt x="797826" y="258927"/>
                </a:lnTo>
                <a:lnTo>
                  <a:pt x="764095" y="192189"/>
                </a:lnTo>
                <a:lnTo>
                  <a:pt x="737577" y="155168"/>
                </a:lnTo>
                <a:lnTo>
                  <a:pt x="707250" y="121348"/>
                </a:lnTo>
                <a:lnTo>
                  <a:pt x="673442" y="91020"/>
                </a:lnTo>
                <a:lnTo>
                  <a:pt x="636422" y="64516"/>
                </a:lnTo>
                <a:lnTo>
                  <a:pt x="596519" y="42125"/>
                </a:lnTo>
                <a:lnTo>
                  <a:pt x="554037" y="24168"/>
                </a:lnTo>
                <a:lnTo>
                  <a:pt x="509308" y="10947"/>
                </a:lnTo>
                <a:lnTo>
                  <a:pt x="462635" y="2794"/>
                </a:lnTo>
                <a:lnTo>
                  <a:pt x="414337" y="0"/>
                </a:lnTo>
                <a:lnTo>
                  <a:pt x="366001" y="2781"/>
                </a:lnTo>
                <a:lnTo>
                  <a:pt x="319316" y="10947"/>
                </a:lnTo>
                <a:lnTo>
                  <a:pt x="274586" y="24155"/>
                </a:lnTo>
                <a:lnTo>
                  <a:pt x="232092" y="42113"/>
                </a:lnTo>
                <a:lnTo>
                  <a:pt x="192189" y="64503"/>
                </a:lnTo>
                <a:lnTo>
                  <a:pt x="155168" y="91020"/>
                </a:lnTo>
                <a:lnTo>
                  <a:pt x="121348" y="121348"/>
                </a:lnTo>
                <a:lnTo>
                  <a:pt x="91020" y="155168"/>
                </a:lnTo>
                <a:lnTo>
                  <a:pt x="64516" y="192189"/>
                </a:lnTo>
                <a:lnTo>
                  <a:pt x="42113" y="232092"/>
                </a:lnTo>
                <a:lnTo>
                  <a:pt x="24155" y="274574"/>
                </a:lnTo>
                <a:lnTo>
                  <a:pt x="10947" y="319316"/>
                </a:lnTo>
                <a:lnTo>
                  <a:pt x="2781" y="366001"/>
                </a:lnTo>
                <a:lnTo>
                  <a:pt x="0" y="414299"/>
                </a:lnTo>
                <a:lnTo>
                  <a:pt x="2781" y="462597"/>
                </a:lnTo>
                <a:lnTo>
                  <a:pt x="10947" y="509282"/>
                </a:lnTo>
                <a:lnTo>
                  <a:pt x="24155" y="554024"/>
                </a:lnTo>
                <a:lnTo>
                  <a:pt x="42113" y="596506"/>
                </a:lnTo>
                <a:lnTo>
                  <a:pt x="64516" y="636409"/>
                </a:lnTo>
                <a:lnTo>
                  <a:pt x="91020" y="673430"/>
                </a:lnTo>
                <a:lnTo>
                  <a:pt x="121348" y="707250"/>
                </a:lnTo>
                <a:lnTo>
                  <a:pt x="155155" y="737577"/>
                </a:lnTo>
                <a:lnTo>
                  <a:pt x="192176" y="764082"/>
                </a:lnTo>
                <a:lnTo>
                  <a:pt x="232092" y="786472"/>
                </a:lnTo>
                <a:lnTo>
                  <a:pt x="274561" y="804430"/>
                </a:lnTo>
                <a:lnTo>
                  <a:pt x="319303" y="817651"/>
                </a:lnTo>
                <a:lnTo>
                  <a:pt x="365975" y="825804"/>
                </a:lnTo>
                <a:lnTo>
                  <a:pt x="414274" y="828598"/>
                </a:lnTo>
                <a:lnTo>
                  <a:pt x="462610" y="825817"/>
                </a:lnTo>
                <a:lnTo>
                  <a:pt x="509282" y="817651"/>
                </a:lnTo>
                <a:lnTo>
                  <a:pt x="554024" y="804443"/>
                </a:lnTo>
                <a:lnTo>
                  <a:pt x="569658" y="797826"/>
                </a:lnTo>
                <a:lnTo>
                  <a:pt x="596506" y="786485"/>
                </a:lnTo>
                <a:lnTo>
                  <a:pt x="636409" y="764082"/>
                </a:lnTo>
                <a:lnTo>
                  <a:pt x="673442" y="737577"/>
                </a:lnTo>
                <a:lnTo>
                  <a:pt x="707250" y="707250"/>
                </a:lnTo>
                <a:lnTo>
                  <a:pt x="737577" y="673430"/>
                </a:lnTo>
                <a:lnTo>
                  <a:pt x="764082" y="636409"/>
                </a:lnTo>
                <a:lnTo>
                  <a:pt x="786485" y="596506"/>
                </a:lnTo>
                <a:lnTo>
                  <a:pt x="804443" y="554024"/>
                </a:lnTo>
                <a:lnTo>
                  <a:pt x="817651" y="509282"/>
                </a:lnTo>
                <a:lnTo>
                  <a:pt x="825817" y="462610"/>
                </a:lnTo>
                <a:lnTo>
                  <a:pt x="828598" y="4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0237" y="3775577"/>
            <a:ext cx="3752215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4330">
              <a:lnSpc>
                <a:spcPct val="116500"/>
              </a:lnSpc>
              <a:spcBef>
                <a:spcPts val="100"/>
              </a:spcBef>
            </a:pP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Represented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 School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Roboto"/>
                <a:cs typeface="Roboto"/>
              </a:rPr>
              <a:t>College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 teams </a:t>
            </a:r>
            <a:r>
              <a:rPr dirty="0" sz="2200" spc="-3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Roboto"/>
                <a:cs typeface="Roboto"/>
              </a:rPr>
              <a:t>tournaments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52654" y="3024652"/>
            <a:ext cx="22072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0" b="1">
                <a:solidFill>
                  <a:srgbClr val="FFFFFF"/>
                </a:solidFill>
                <a:latin typeface="Roboto"/>
                <a:cs typeface="Roboto"/>
              </a:rPr>
              <a:t>BASKETBALL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67270" y="3775577"/>
            <a:ext cx="3542029" cy="1196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 spc="-30">
                <a:solidFill>
                  <a:srgbClr val="FFFFFF"/>
                </a:solidFill>
                <a:latin typeface="Roboto"/>
                <a:cs typeface="Roboto"/>
              </a:rPr>
              <a:t>Designing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 Abstract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artworks </a:t>
            </a:r>
            <a:r>
              <a:rPr dirty="0" sz="2200" spc="-5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based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 on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 space </a:t>
            </a:r>
            <a:r>
              <a:rPr dirty="0" sz="2200" spc="-25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 diverse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ideas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30783" y="3024652"/>
            <a:ext cx="392620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5" b="1">
                <a:solidFill>
                  <a:srgbClr val="FFFFFF"/>
                </a:solidFill>
                <a:latin typeface="Roboto"/>
                <a:cs typeface="Roboto"/>
              </a:rPr>
              <a:t>PHOTO</a:t>
            </a:r>
            <a:r>
              <a:rPr dirty="0" sz="28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800" spc="15" b="1">
                <a:solidFill>
                  <a:srgbClr val="FFFFFF"/>
                </a:solidFill>
                <a:latin typeface="Roboto"/>
                <a:cs typeface="Roboto"/>
              </a:rPr>
              <a:t>MANIPULATION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9998" y="8375690"/>
            <a:ext cx="320357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Landscapes</a:t>
            </a:r>
            <a:r>
              <a:rPr dirty="0" sz="22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2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Portraits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26770" y="7569476"/>
            <a:ext cx="19704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2800" spc="-15" b="1">
                <a:solidFill>
                  <a:srgbClr val="FFFFFF"/>
                </a:solidFill>
                <a:latin typeface="Roboto"/>
                <a:cs typeface="Roboto"/>
              </a:rPr>
              <a:t>K</a:t>
            </a:r>
            <a:r>
              <a:rPr dirty="0" sz="2800" spc="10" b="1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800" spc="120" b="1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2800" spc="45" b="1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2800" spc="-5" b="1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dirty="0" sz="2800" spc="-10" b="1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2800" spc="-5" b="1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2800" spc="40" b="1">
                <a:solidFill>
                  <a:srgbClr val="FFFFFF"/>
                </a:solidFill>
                <a:latin typeface="Roboto"/>
                <a:cs typeface="Roboto"/>
              </a:rPr>
              <a:t>G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77093" y="7253208"/>
            <a:ext cx="3522345" cy="187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45745" marR="238125">
              <a:lnSpc>
                <a:spcPct val="116100"/>
              </a:lnSpc>
              <a:spcBef>
                <a:spcPts val="100"/>
              </a:spcBef>
            </a:pPr>
            <a:r>
              <a:rPr dirty="0" sz="2800" spc="30" b="1">
                <a:solidFill>
                  <a:srgbClr val="FFFFFF"/>
                </a:solidFill>
                <a:latin typeface="Roboto"/>
                <a:cs typeface="Roboto"/>
              </a:rPr>
              <a:t>COMPETITIVE</a:t>
            </a:r>
            <a:r>
              <a:rPr dirty="0" sz="28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Roboto"/>
                <a:cs typeface="Roboto"/>
              </a:rPr>
              <a:t>FPS </a:t>
            </a:r>
            <a:r>
              <a:rPr dirty="0" sz="2800" spc="-6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800" spc="25" b="1">
                <a:solidFill>
                  <a:srgbClr val="FFFFFF"/>
                </a:solidFill>
                <a:latin typeface="Roboto"/>
                <a:cs typeface="Roboto"/>
              </a:rPr>
              <a:t>GAMING</a:t>
            </a:r>
            <a:endParaRPr sz="2800">
              <a:latin typeface="Roboto"/>
              <a:cs typeface="Roboto"/>
            </a:endParaRPr>
          </a:p>
          <a:p>
            <a:pPr algn="ctr" marL="12700" marR="5080">
              <a:lnSpc>
                <a:spcPct val="116500"/>
              </a:lnSpc>
              <a:spcBef>
                <a:spcPts val="600"/>
              </a:spcBef>
            </a:pPr>
            <a:r>
              <a:rPr dirty="0" sz="2200" spc="5">
                <a:solidFill>
                  <a:srgbClr val="FFFFFF"/>
                </a:solidFill>
                <a:latin typeface="Roboto"/>
                <a:cs typeface="Roboto"/>
              </a:rPr>
              <a:t>Won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1st position </a:t>
            </a:r>
            <a:r>
              <a:rPr dirty="0" sz="2200" spc="-3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AdVITya </a:t>
            </a:r>
            <a:r>
              <a:rPr dirty="0" sz="2200" spc="-5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CSGO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Tournament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65201" y="1294609"/>
            <a:ext cx="370776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/>
              <a:t>HOBBIES</a:t>
            </a:r>
            <a:endParaRPr sz="7000"/>
          </a:p>
        </p:txBody>
      </p:sp>
      <p:sp>
        <p:nvSpPr>
          <p:cNvPr id="10" name="object 10"/>
          <p:cNvSpPr/>
          <p:nvPr/>
        </p:nvSpPr>
        <p:spPr>
          <a:xfrm>
            <a:off x="9674377" y="1484121"/>
            <a:ext cx="561975" cy="809625"/>
          </a:xfrm>
          <a:custGeom>
            <a:avLst/>
            <a:gdLst/>
            <a:ahLst/>
            <a:cxnLst/>
            <a:rect l="l" t="t" r="r" b="b"/>
            <a:pathLst>
              <a:path w="561975" h="809625">
                <a:moveTo>
                  <a:pt x="337731" y="488442"/>
                </a:moveTo>
                <a:lnTo>
                  <a:pt x="331546" y="482269"/>
                </a:lnTo>
                <a:lnTo>
                  <a:pt x="228663" y="482269"/>
                </a:lnTo>
                <a:lnTo>
                  <a:pt x="222478" y="488442"/>
                </a:lnTo>
                <a:lnTo>
                  <a:pt x="222478" y="503656"/>
                </a:lnTo>
                <a:lnTo>
                  <a:pt x="228663" y="509828"/>
                </a:lnTo>
                <a:lnTo>
                  <a:pt x="323926" y="509828"/>
                </a:lnTo>
                <a:lnTo>
                  <a:pt x="331558" y="509828"/>
                </a:lnTo>
                <a:lnTo>
                  <a:pt x="337731" y="503656"/>
                </a:lnTo>
                <a:lnTo>
                  <a:pt x="337731" y="488442"/>
                </a:lnTo>
                <a:close/>
              </a:path>
              <a:path w="561975" h="809625">
                <a:moveTo>
                  <a:pt x="337731" y="394271"/>
                </a:moveTo>
                <a:lnTo>
                  <a:pt x="331546" y="388099"/>
                </a:lnTo>
                <a:lnTo>
                  <a:pt x="228663" y="388099"/>
                </a:lnTo>
                <a:lnTo>
                  <a:pt x="222478" y="394271"/>
                </a:lnTo>
                <a:lnTo>
                  <a:pt x="222478" y="409486"/>
                </a:lnTo>
                <a:lnTo>
                  <a:pt x="228663" y="415658"/>
                </a:lnTo>
                <a:lnTo>
                  <a:pt x="323926" y="415658"/>
                </a:lnTo>
                <a:lnTo>
                  <a:pt x="331558" y="415658"/>
                </a:lnTo>
                <a:lnTo>
                  <a:pt x="337731" y="409486"/>
                </a:lnTo>
                <a:lnTo>
                  <a:pt x="337731" y="394271"/>
                </a:lnTo>
                <a:close/>
              </a:path>
              <a:path w="561975" h="809625">
                <a:moveTo>
                  <a:pt x="337731" y="300101"/>
                </a:moveTo>
                <a:lnTo>
                  <a:pt x="331546" y="293928"/>
                </a:lnTo>
                <a:lnTo>
                  <a:pt x="228663" y="293928"/>
                </a:lnTo>
                <a:lnTo>
                  <a:pt x="222478" y="300101"/>
                </a:lnTo>
                <a:lnTo>
                  <a:pt x="222478" y="315328"/>
                </a:lnTo>
                <a:lnTo>
                  <a:pt x="228663" y="321487"/>
                </a:lnTo>
                <a:lnTo>
                  <a:pt x="323926" y="321487"/>
                </a:lnTo>
                <a:lnTo>
                  <a:pt x="331558" y="321487"/>
                </a:lnTo>
                <a:lnTo>
                  <a:pt x="337731" y="315328"/>
                </a:lnTo>
                <a:lnTo>
                  <a:pt x="337731" y="300101"/>
                </a:lnTo>
                <a:close/>
              </a:path>
              <a:path w="561975" h="809625">
                <a:moveTo>
                  <a:pt x="561619" y="405168"/>
                </a:moveTo>
                <a:lnTo>
                  <a:pt x="558723" y="365429"/>
                </a:lnTo>
                <a:lnTo>
                  <a:pt x="550113" y="325031"/>
                </a:lnTo>
                <a:lnTo>
                  <a:pt x="535863" y="284137"/>
                </a:lnTo>
                <a:lnTo>
                  <a:pt x="533996" y="280263"/>
                </a:lnTo>
                <a:lnTo>
                  <a:pt x="533996" y="405168"/>
                </a:lnTo>
                <a:lnTo>
                  <a:pt x="528510" y="457619"/>
                </a:lnTo>
                <a:lnTo>
                  <a:pt x="513575" y="507758"/>
                </a:lnTo>
                <a:lnTo>
                  <a:pt x="491451" y="554901"/>
                </a:lnTo>
                <a:lnTo>
                  <a:pt x="464413" y="598360"/>
                </a:lnTo>
                <a:lnTo>
                  <a:pt x="434721" y="637463"/>
                </a:lnTo>
                <a:lnTo>
                  <a:pt x="425069" y="648385"/>
                </a:lnTo>
                <a:lnTo>
                  <a:pt x="405714" y="641731"/>
                </a:lnTo>
                <a:lnTo>
                  <a:pt x="405714" y="670318"/>
                </a:lnTo>
                <a:lnTo>
                  <a:pt x="366064" y="709688"/>
                </a:lnTo>
                <a:lnTo>
                  <a:pt x="330441" y="740905"/>
                </a:lnTo>
                <a:lnTo>
                  <a:pt x="280822" y="779068"/>
                </a:lnTo>
                <a:lnTo>
                  <a:pt x="263296" y="766267"/>
                </a:lnTo>
                <a:lnTo>
                  <a:pt x="238010" y="746404"/>
                </a:lnTo>
                <a:lnTo>
                  <a:pt x="207200" y="720090"/>
                </a:lnTo>
                <a:lnTo>
                  <a:pt x="173151" y="687908"/>
                </a:lnTo>
                <a:lnTo>
                  <a:pt x="151930" y="665238"/>
                </a:lnTo>
                <a:lnTo>
                  <a:pt x="176428" y="660920"/>
                </a:lnTo>
                <a:lnTo>
                  <a:pt x="208089" y="656539"/>
                </a:lnTo>
                <a:lnTo>
                  <a:pt x="244652" y="653186"/>
                </a:lnTo>
                <a:lnTo>
                  <a:pt x="284340" y="651840"/>
                </a:lnTo>
                <a:lnTo>
                  <a:pt x="315455" y="652780"/>
                </a:lnTo>
                <a:lnTo>
                  <a:pt x="346583" y="655891"/>
                </a:lnTo>
                <a:lnTo>
                  <a:pt x="376936" y="661593"/>
                </a:lnTo>
                <a:lnTo>
                  <a:pt x="405714" y="670318"/>
                </a:lnTo>
                <a:lnTo>
                  <a:pt x="405714" y="641731"/>
                </a:lnTo>
                <a:lnTo>
                  <a:pt x="391731" y="636917"/>
                </a:lnTo>
                <a:lnTo>
                  <a:pt x="356184" y="629399"/>
                </a:lnTo>
                <a:lnTo>
                  <a:pt x="319786" y="625348"/>
                </a:lnTo>
                <a:lnTo>
                  <a:pt x="283565" y="624128"/>
                </a:lnTo>
                <a:lnTo>
                  <a:pt x="233794" y="626135"/>
                </a:lnTo>
                <a:lnTo>
                  <a:pt x="189623" y="630910"/>
                </a:lnTo>
                <a:lnTo>
                  <a:pt x="154139" y="636638"/>
                </a:lnTo>
                <a:lnTo>
                  <a:pt x="130848" y="641400"/>
                </a:lnTo>
                <a:lnTo>
                  <a:pt x="104394" y="608355"/>
                </a:lnTo>
                <a:lnTo>
                  <a:pt x="74206" y="562178"/>
                </a:lnTo>
                <a:lnTo>
                  <a:pt x="49834" y="512521"/>
                </a:lnTo>
                <a:lnTo>
                  <a:pt x="33553" y="459981"/>
                </a:lnTo>
                <a:lnTo>
                  <a:pt x="27622" y="405168"/>
                </a:lnTo>
                <a:lnTo>
                  <a:pt x="33108" y="352717"/>
                </a:lnTo>
                <a:lnTo>
                  <a:pt x="48044" y="302577"/>
                </a:lnTo>
                <a:lnTo>
                  <a:pt x="70167" y="255435"/>
                </a:lnTo>
                <a:lnTo>
                  <a:pt x="97205" y="211975"/>
                </a:lnTo>
                <a:lnTo>
                  <a:pt x="126898" y="172872"/>
                </a:lnTo>
                <a:lnTo>
                  <a:pt x="128625" y="170916"/>
                </a:lnTo>
                <a:lnTo>
                  <a:pt x="141833" y="176885"/>
                </a:lnTo>
                <a:lnTo>
                  <a:pt x="160058" y="183807"/>
                </a:lnTo>
                <a:lnTo>
                  <a:pt x="210210" y="196748"/>
                </a:lnTo>
                <a:lnTo>
                  <a:pt x="256603" y="201968"/>
                </a:lnTo>
                <a:lnTo>
                  <a:pt x="274510" y="202387"/>
                </a:lnTo>
                <a:lnTo>
                  <a:pt x="309448" y="200799"/>
                </a:lnTo>
                <a:lnTo>
                  <a:pt x="347637" y="195465"/>
                </a:lnTo>
                <a:lnTo>
                  <a:pt x="388708" y="185547"/>
                </a:lnTo>
                <a:lnTo>
                  <a:pt x="419138" y="174828"/>
                </a:lnTo>
                <a:lnTo>
                  <a:pt x="431876" y="170345"/>
                </a:lnTo>
                <a:lnTo>
                  <a:pt x="457225" y="201980"/>
                </a:lnTo>
                <a:lnTo>
                  <a:pt x="487413" y="248158"/>
                </a:lnTo>
                <a:lnTo>
                  <a:pt x="511784" y="297827"/>
                </a:lnTo>
                <a:lnTo>
                  <a:pt x="528066" y="350354"/>
                </a:lnTo>
                <a:lnTo>
                  <a:pt x="533996" y="405168"/>
                </a:lnTo>
                <a:lnTo>
                  <a:pt x="533996" y="280263"/>
                </a:lnTo>
                <a:lnTo>
                  <a:pt x="516077" y="242951"/>
                </a:lnTo>
                <a:lnTo>
                  <a:pt x="490842" y="201663"/>
                </a:lnTo>
                <a:lnTo>
                  <a:pt x="460235" y="160451"/>
                </a:lnTo>
                <a:lnTo>
                  <a:pt x="448894" y="147523"/>
                </a:lnTo>
                <a:lnTo>
                  <a:pt x="448551" y="146710"/>
                </a:lnTo>
                <a:lnTo>
                  <a:pt x="447840" y="145580"/>
                </a:lnTo>
                <a:lnTo>
                  <a:pt x="446849" y="144411"/>
                </a:lnTo>
                <a:lnTo>
                  <a:pt x="444220" y="141401"/>
                </a:lnTo>
                <a:lnTo>
                  <a:pt x="443115" y="140919"/>
                </a:lnTo>
                <a:lnTo>
                  <a:pt x="424357" y="119494"/>
                </a:lnTo>
                <a:lnTo>
                  <a:pt x="412661" y="108102"/>
                </a:lnTo>
                <a:lnTo>
                  <a:pt x="412661" y="148310"/>
                </a:lnTo>
                <a:lnTo>
                  <a:pt x="374777" y="160858"/>
                </a:lnTo>
                <a:lnTo>
                  <a:pt x="338721" y="169075"/>
                </a:lnTo>
                <a:lnTo>
                  <a:pt x="305193" y="173507"/>
                </a:lnTo>
                <a:lnTo>
                  <a:pt x="274472" y="174828"/>
                </a:lnTo>
                <a:lnTo>
                  <a:pt x="258330" y="174459"/>
                </a:lnTo>
                <a:lnTo>
                  <a:pt x="216420" y="169862"/>
                </a:lnTo>
                <a:lnTo>
                  <a:pt x="175526" y="159854"/>
                </a:lnTo>
                <a:lnTo>
                  <a:pt x="147662" y="149352"/>
                </a:lnTo>
                <a:lnTo>
                  <a:pt x="156959" y="138823"/>
                </a:lnTo>
                <a:lnTo>
                  <a:pt x="195541" y="100647"/>
                </a:lnTo>
                <a:lnTo>
                  <a:pt x="231178" y="69430"/>
                </a:lnTo>
                <a:lnTo>
                  <a:pt x="260667" y="46012"/>
                </a:lnTo>
                <a:lnTo>
                  <a:pt x="280797" y="31267"/>
                </a:lnTo>
                <a:lnTo>
                  <a:pt x="298323" y="44069"/>
                </a:lnTo>
                <a:lnTo>
                  <a:pt x="323608" y="63931"/>
                </a:lnTo>
                <a:lnTo>
                  <a:pt x="354418" y="90246"/>
                </a:lnTo>
                <a:lnTo>
                  <a:pt x="388467" y="122428"/>
                </a:lnTo>
                <a:lnTo>
                  <a:pt x="412661" y="148310"/>
                </a:lnTo>
                <a:lnTo>
                  <a:pt x="412661" y="108102"/>
                </a:lnTo>
                <a:lnTo>
                  <a:pt x="375196" y="71577"/>
                </a:lnTo>
                <a:lnTo>
                  <a:pt x="332257" y="35293"/>
                </a:lnTo>
                <a:lnTo>
                  <a:pt x="301371" y="11988"/>
                </a:lnTo>
                <a:lnTo>
                  <a:pt x="283794" y="0"/>
                </a:lnTo>
                <a:lnTo>
                  <a:pt x="277837" y="0"/>
                </a:lnTo>
                <a:lnTo>
                  <a:pt x="229362" y="35293"/>
                </a:lnTo>
                <a:lnTo>
                  <a:pt x="186423" y="71577"/>
                </a:lnTo>
                <a:lnTo>
                  <a:pt x="137261" y="119494"/>
                </a:lnTo>
                <a:lnTo>
                  <a:pt x="118745" y="140627"/>
                </a:lnTo>
                <a:lnTo>
                  <a:pt x="116014" y="142036"/>
                </a:lnTo>
                <a:lnTo>
                  <a:pt x="112483" y="147777"/>
                </a:lnTo>
                <a:lnTo>
                  <a:pt x="101384" y="160451"/>
                </a:lnTo>
                <a:lnTo>
                  <a:pt x="70777" y="201663"/>
                </a:lnTo>
                <a:lnTo>
                  <a:pt x="45542" y="242951"/>
                </a:lnTo>
                <a:lnTo>
                  <a:pt x="25755" y="284137"/>
                </a:lnTo>
                <a:lnTo>
                  <a:pt x="11506" y="325031"/>
                </a:lnTo>
                <a:lnTo>
                  <a:pt x="2895" y="365429"/>
                </a:lnTo>
                <a:lnTo>
                  <a:pt x="0" y="405168"/>
                </a:lnTo>
                <a:lnTo>
                  <a:pt x="2895" y="444906"/>
                </a:lnTo>
                <a:lnTo>
                  <a:pt x="11506" y="485305"/>
                </a:lnTo>
                <a:lnTo>
                  <a:pt x="25755" y="526199"/>
                </a:lnTo>
                <a:lnTo>
                  <a:pt x="45542" y="567385"/>
                </a:lnTo>
                <a:lnTo>
                  <a:pt x="70777" y="608672"/>
                </a:lnTo>
                <a:lnTo>
                  <a:pt x="101384" y="649884"/>
                </a:lnTo>
                <a:lnTo>
                  <a:pt x="112331" y="662393"/>
                </a:lnTo>
                <a:lnTo>
                  <a:pt x="113372" y="666483"/>
                </a:lnTo>
                <a:lnTo>
                  <a:pt x="118999" y="670636"/>
                </a:lnTo>
                <a:lnTo>
                  <a:pt x="119557" y="670636"/>
                </a:lnTo>
                <a:lnTo>
                  <a:pt x="137261" y="690841"/>
                </a:lnTo>
                <a:lnTo>
                  <a:pt x="186410" y="738759"/>
                </a:lnTo>
                <a:lnTo>
                  <a:pt x="229362" y="775042"/>
                </a:lnTo>
                <a:lnTo>
                  <a:pt x="260248" y="798347"/>
                </a:lnTo>
                <a:lnTo>
                  <a:pt x="278168" y="809586"/>
                </a:lnTo>
                <a:lnTo>
                  <a:pt x="283451" y="809586"/>
                </a:lnTo>
                <a:lnTo>
                  <a:pt x="326923" y="779068"/>
                </a:lnTo>
                <a:lnTo>
                  <a:pt x="375196" y="738759"/>
                </a:lnTo>
                <a:lnTo>
                  <a:pt x="424357" y="690841"/>
                </a:lnTo>
                <a:lnTo>
                  <a:pt x="435178" y="678484"/>
                </a:lnTo>
                <a:lnTo>
                  <a:pt x="439064" y="676236"/>
                </a:lnTo>
                <a:lnTo>
                  <a:pt x="441477" y="671309"/>
                </a:lnTo>
                <a:lnTo>
                  <a:pt x="460235" y="649884"/>
                </a:lnTo>
                <a:lnTo>
                  <a:pt x="490842" y="608672"/>
                </a:lnTo>
                <a:lnTo>
                  <a:pt x="516077" y="567385"/>
                </a:lnTo>
                <a:lnTo>
                  <a:pt x="535863" y="526199"/>
                </a:lnTo>
                <a:lnTo>
                  <a:pt x="550113" y="485305"/>
                </a:lnTo>
                <a:lnTo>
                  <a:pt x="558723" y="444906"/>
                </a:lnTo>
                <a:lnTo>
                  <a:pt x="561619" y="405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4631855" y="5700797"/>
            <a:ext cx="692785" cy="828675"/>
            <a:chOff x="14631855" y="5700797"/>
            <a:chExt cx="692785" cy="828675"/>
          </a:xfrm>
        </p:grpSpPr>
        <p:sp>
          <p:nvSpPr>
            <p:cNvPr id="12" name="object 12"/>
            <p:cNvSpPr/>
            <p:nvPr/>
          </p:nvSpPr>
          <p:spPr>
            <a:xfrm>
              <a:off x="14631849" y="5700800"/>
              <a:ext cx="598170" cy="824230"/>
            </a:xfrm>
            <a:custGeom>
              <a:avLst/>
              <a:gdLst/>
              <a:ahLst/>
              <a:cxnLst/>
              <a:rect l="l" t="t" r="r" b="b"/>
              <a:pathLst>
                <a:path w="598169" h="824229">
                  <a:moveTo>
                    <a:pt x="377571" y="476681"/>
                  </a:moveTo>
                  <a:lnTo>
                    <a:pt x="349237" y="476681"/>
                  </a:lnTo>
                  <a:lnTo>
                    <a:pt x="349237" y="632714"/>
                  </a:lnTo>
                  <a:lnTo>
                    <a:pt x="345973" y="665441"/>
                  </a:lnTo>
                  <a:lnTo>
                    <a:pt x="321843" y="723480"/>
                  </a:lnTo>
                  <a:lnTo>
                    <a:pt x="278485" y="767359"/>
                  </a:lnTo>
                  <a:lnTo>
                    <a:pt x="221132" y="791781"/>
                  </a:lnTo>
                  <a:lnTo>
                    <a:pt x="188785" y="795070"/>
                  </a:lnTo>
                  <a:lnTo>
                    <a:pt x="156438" y="791781"/>
                  </a:lnTo>
                  <a:lnTo>
                    <a:pt x="99085" y="767359"/>
                  </a:lnTo>
                  <a:lnTo>
                    <a:pt x="55727" y="723480"/>
                  </a:lnTo>
                  <a:lnTo>
                    <a:pt x="31584" y="665441"/>
                  </a:lnTo>
                  <a:lnTo>
                    <a:pt x="28333" y="632714"/>
                  </a:lnTo>
                  <a:lnTo>
                    <a:pt x="28333" y="476669"/>
                  </a:lnTo>
                  <a:lnTo>
                    <a:pt x="0" y="476669"/>
                  </a:lnTo>
                  <a:lnTo>
                    <a:pt x="0" y="632714"/>
                  </a:lnTo>
                  <a:lnTo>
                    <a:pt x="3835" y="671195"/>
                  </a:lnTo>
                  <a:lnTo>
                    <a:pt x="32258" y="739533"/>
                  </a:lnTo>
                  <a:lnTo>
                    <a:pt x="83223" y="791095"/>
                  </a:lnTo>
                  <a:lnTo>
                    <a:pt x="150736" y="819848"/>
                  </a:lnTo>
                  <a:lnTo>
                    <a:pt x="188760" y="823734"/>
                  </a:lnTo>
                  <a:lnTo>
                    <a:pt x="226822" y="819861"/>
                  </a:lnTo>
                  <a:lnTo>
                    <a:pt x="262267" y="808723"/>
                  </a:lnTo>
                  <a:lnTo>
                    <a:pt x="287108" y="795070"/>
                  </a:lnTo>
                  <a:lnTo>
                    <a:pt x="294347" y="791108"/>
                  </a:lnTo>
                  <a:lnTo>
                    <a:pt x="345313" y="739533"/>
                  </a:lnTo>
                  <a:lnTo>
                    <a:pt x="373735" y="671195"/>
                  </a:lnTo>
                  <a:lnTo>
                    <a:pt x="377571" y="632714"/>
                  </a:lnTo>
                  <a:lnTo>
                    <a:pt x="377571" y="476681"/>
                  </a:lnTo>
                  <a:close/>
                </a:path>
                <a:path w="598169" h="824229">
                  <a:moveTo>
                    <a:pt x="597560" y="181305"/>
                  </a:moveTo>
                  <a:lnTo>
                    <a:pt x="583272" y="111061"/>
                  </a:lnTo>
                  <a:lnTo>
                    <a:pt x="544410" y="53416"/>
                  </a:lnTo>
                  <a:lnTo>
                    <a:pt x="512953" y="28663"/>
                  </a:lnTo>
                  <a:lnTo>
                    <a:pt x="486816" y="14389"/>
                  </a:lnTo>
                  <a:lnTo>
                    <a:pt x="452793" y="3733"/>
                  </a:lnTo>
                  <a:lnTo>
                    <a:pt x="416267" y="0"/>
                  </a:lnTo>
                  <a:lnTo>
                    <a:pt x="355917" y="0"/>
                  </a:lnTo>
                  <a:lnTo>
                    <a:pt x="285343" y="14427"/>
                  </a:lnTo>
                  <a:lnTo>
                    <a:pt x="227711" y="53733"/>
                  </a:lnTo>
                  <a:lnTo>
                    <a:pt x="188874" y="112039"/>
                  </a:lnTo>
                  <a:lnTo>
                    <a:pt x="184073" y="127698"/>
                  </a:lnTo>
                  <a:lnTo>
                    <a:pt x="184073" y="245364"/>
                  </a:lnTo>
                  <a:lnTo>
                    <a:pt x="179285" y="245567"/>
                  </a:lnTo>
                  <a:lnTo>
                    <a:pt x="184010" y="245364"/>
                  </a:lnTo>
                  <a:lnTo>
                    <a:pt x="184073" y="127698"/>
                  </a:lnTo>
                  <a:lnTo>
                    <a:pt x="179298" y="143268"/>
                  </a:lnTo>
                  <a:lnTo>
                    <a:pt x="179298" y="216877"/>
                  </a:lnTo>
                  <a:lnTo>
                    <a:pt x="175780" y="217144"/>
                  </a:lnTo>
                  <a:lnTo>
                    <a:pt x="179260" y="216877"/>
                  </a:lnTo>
                  <a:lnTo>
                    <a:pt x="179298" y="143268"/>
                  </a:lnTo>
                  <a:lnTo>
                    <a:pt x="178308" y="146494"/>
                  </a:lnTo>
                  <a:lnTo>
                    <a:pt x="174612" y="183451"/>
                  </a:lnTo>
                  <a:lnTo>
                    <a:pt x="174612" y="217220"/>
                  </a:lnTo>
                  <a:lnTo>
                    <a:pt x="109169" y="234480"/>
                  </a:lnTo>
                  <a:lnTo>
                    <a:pt x="55295" y="272643"/>
                  </a:lnTo>
                  <a:lnTo>
                    <a:pt x="14846" y="333362"/>
                  </a:lnTo>
                  <a:lnTo>
                    <a:pt x="0" y="407708"/>
                  </a:lnTo>
                  <a:lnTo>
                    <a:pt x="0" y="448005"/>
                  </a:lnTo>
                  <a:lnTo>
                    <a:pt x="28333" y="448005"/>
                  </a:lnTo>
                  <a:lnTo>
                    <a:pt x="28333" y="407708"/>
                  </a:lnTo>
                  <a:lnTo>
                    <a:pt x="31584" y="374980"/>
                  </a:lnTo>
                  <a:lnTo>
                    <a:pt x="55727" y="316953"/>
                  </a:lnTo>
                  <a:lnTo>
                    <a:pt x="96342" y="274993"/>
                  </a:lnTo>
                  <a:lnTo>
                    <a:pt x="146431" y="251066"/>
                  </a:lnTo>
                  <a:lnTo>
                    <a:pt x="174599" y="245986"/>
                  </a:lnTo>
                  <a:lnTo>
                    <a:pt x="174612" y="231609"/>
                  </a:lnTo>
                  <a:lnTo>
                    <a:pt x="174612" y="245986"/>
                  </a:lnTo>
                  <a:lnTo>
                    <a:pt x="174625" y="335508"/>
                  </a:lnTo>
                  <a:lnTo>
                    <a:pt x="179146" y="334340"/>
                  </a:lnTo>
                  <a:lnTo>
                    <a:pt x="183883" y="333705"/>
                  </a:lnTo>
                  <a:lnTo>
                    <a:pt x="193687" y="333705"/>
                  </a:lnTo>
                  <a:lnTo>
                    <a:pt x="198399" y="334340"/>
                  </a:lnTo>
                  <a:lnTo>
                    <a:pt x="202946" y="335508"/>
                  </a:lnTo>
                  <a:lnTo>
                    <a:pt x="202946" y="333705"/>
                  </a:lnTo>
                  <a:lnTo>
                    <a:pt x="202946" y="245986"/>
                  </a:lnTo>
                  <a:lnTo>
                    <a:pt x="231114" y="251066"/>
                  </a:lnTo>
                  <a:lnTo>
                    <a:pt x="281216" y="274993"/>
                  </a:lnTo>
                  <a:lnTo>
                    <a:pt x="321843" y="316953"/>
                  </a:lnTo>
                  <a:lnTo>
                    <a:pt x="345973" y="374980"/>
                  </a:lnTo>
                  <a:lnTo>
                    <a:pt x="349237" y="407708"/>
                  </a:lnTo>
                  <a:lnTo>
                    <a:pt x="349237" y="448005"/>
                  </a:lnTo>
                  <a:lnTo>
                    <a:pt x="377571" y="448005"/>
                  </a:lnTo>
                  <a:lnTo>
                    <a:pt x="377571" y="407708"/>
                  </a:lnTo>
                  <a:lnTo>
                    <a:pt x="373735" y="369227"/>
                  </a:lnTo>
                  <a:lnTo>
                    <a:pt x="345313" y="300901"/>
                  </a:lnTo>
                  <a:lnTo>
                    <a:pt x="297078" y="251231"/>
                  </a:lnTo>
                  <a:lnTo>
                    <a:pt x="236842" y="222948"/>
                  </a:lnTo>
                  <a:lnTo>
                    <a:pt x="202946" y="217220"/>
                  </a:lnTo>
                  <a:lnTo>
                    <a:pt x="202946" y="216687"/>
                  </a:lnTo>
                  <a:lnTo>
                    <a:pt x="202946" y="183451"/>
                  </a:lnTo>
                  <a:lnTo>
                    <a:pt x="206057" y="152234"/>
                  </a:lnTo>
                  <a:lnTo>
                    <a:pt x="229057" y="96913"/>
                  </a:lnTo>
                  <a:lnTo>
                    <a:pt x="270395" y="55092"/>
                  </a:lnTo>
                  <a:lnTo>
                    <a:pt x="325069" y="31813"/>
                  </a:lnTo>
                  <a:lnTo>
                    <a:pt x="355917" y="28663"/>
                  </a:lnTo>
                  <a:lnTo>
                    <a:pt x="416255" y="28663"/>
                  </a:lnTo>
                  <a:lnTo>
                    <a:pt x="475818" y="40792"/>
                  </a:lnTo>
                  <a:lnTo>
                    <a:pt x="524471" y="73774"/>
                  </a:lnTo>
                  <a:lnTo>
                    <a:pt x="557250" y="122364"/>
                  </a:lnTo>
                  <a:lnTo>
                    <a:pt x="569226" y="181305"/>
                  </a:lnTo>
                  <a:lnTo>
                    <a:pt x="569226" y="590156"/>
                  </a:lnTo>
                  <a:lnTo>
                    <a:pt x="597560" y="590156"/>
                  </a:lnTo>
                  <a:lnTo>
                    <a:pt x="597560" y="181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1855" y="6034506"/>
              <a:ext cx="377570" cy="2076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06147" y="6290953"/>
              <a:ext cx="218193" cy="23848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4492307" y="1437582"/>
            <a:ext cx="979805" cy="904875"/>
            <a:chOff x="14492307" y="1437582"/>
            <a:chExt cx="979805" cy="904875"/>
          </a:xfrm>
        </p:grpSpPr>
        <p:sp>
          <p:nvSpPr>
            <p:cNvPr id="16" name="object 16"/>
            <p:cNvSpPr/>
            <p:nvPr/>
          </p:nvSpPr>
          <p:spPr>
            <a:xfrm>
              <a:off x="14719580" y="1437588"/>
              <a:ext cx="513715" cy="904875"/>
            </a:xfrm>
            <a:custGeom>
              <a:avLst/>
              <a:gdLst/>
              <a:ahLst/>
              <a:cxnLst/>
              <a:rect l="l" t="t" r="r" b="b"/>
              <a:pathLst>
                <a:path w="513715" h="904875">
                  <a:moveTo>
                    <a:pt x="273380" y="7480"/>
                  </a:moveTo>
                  <a:lnTo>
                    <a:pt x="265861" y="0"/>
                  </a:lnTo>
                  <a:lnTo>
                    <a:pt x="256603" y="0"/>
                  </a:lnTo>
                  <a:lnTo>
                    <a:pt x="247332" y="0"/>
                  </a:lnTo>
                  <a:lnTo>
                    <a:pt x="239814" y="7480"/>
                  </a:lnTo>
                  <a:lnTo>
                    <a:pt x="239814" y="172516"/>
                  </a:lnTo>
                  <a:lnTo>
                    <a:pt x="247332" y="179997"/>
                  </a:lnTo>
                  <a:lnTo>
                    <a:pt x="265861" y="179997"/>
                  </a:lnTo>
                  <a:lnTo>
                    <a:pt x="273380" y="172516"/>
                  </a:lnTo>
                  <a:lnTo>
                    <a:pt x="273380" y="7480"/>
                  </a:lnTo>
                  <a:close/>
                </a:path>
                <a:path w="513715" h="904875">
                  <a:moveTo>
                    <a:pt x="513194" y="478637"/>
                  </a:moveTo>
                  <a:lnTo>
                    <a:pt x="509054" y="432828"/>
                  </a:lnTo>
                  <a:lnTo>
                    <a:pt x="497116" y="389674"/>
                  </a:lnTo>
                  <a:lnTo>
                    <a:pt x="479628" y="353110"/>
                  </a:lnTo>
                  <a:lnTo>
                    <a:pt x="479628" y="478637"/>
                  </a:lnTo>
                  <a:lnTo>
                    <a:pt x="474218" y="527113"/>
                  </a:lnTo>
                  <a:lnTo>
                    <a:pt x="458673" y="572287"/>
                  </a:lnTo>
                  <a:lnTo>
                    <a:pt x="434073" y="612800"/>
                  </a:lnTo>
                  <a:lnTo>
                    <a:pt x="401459" y="647255"/>
                  </a:lnTo>
                  <a:lnTo>
                    <a:pt x="361886" y="674243"/>
                  </a:lnTo>
                  <a:lnTo>
                    <a:pt x="330809" y="686663"/>
                  </a:lnTo>
                  <a:lnTo>
                    <a:pt x="330809" y="854049"/>
                  </a:lnTo>
                  <a:lnTo>
                    <a:pt x="330200" y="854659"/>
                  </a:lnTo>
                  <a:lnTo>
                    <a:pt x="304152" y="854659"/>
                  </a:lnTo>
                  <a:lnTo>
                    <a:pt x="304152" y="871410"/>
                  </a:lnTo>
                  <a:lnTo>
                    <a:pt x="209029" y="871410"/>
                  </a:lnTo>
                  <a:lnTo>
                    <a:pt x="209029" y="854659"/>
                  </a:lnTo>
                  <a:lnTo>
                    <a:pt x="182994" y="854659"/>
                  </a:lnTo>
                  <a:lnTo>
                    <a:pt x="182372" y="854049"/>
                  </a:lnTo>
                  <a:lnTo>
                    <a:pt x="209042" y="854049"/>
                  </a:lnTo>
                  <a:lnTo>
                    <a:pt x="209042" y="854659"/>
                  </a:lnTo>
                  <a:lnTo>
                    <a:pt x="304152" y="854659"/>
                  </a:lnTo>
                  <a:lnTo>
                    <a:pt x="304152" y="854049"/>
                  </a:lnTo>
                  <a:lnTo>
                    <a:pt x="330809" y="854049"/>
                  </a:lnTo>
                  <a:lnTo>
                    <a:pt x="330809" y="686663"/>
                  </a:lnTo>
                  <a:lnTo>
                    <a:pt x="330695" y="798309"/>
                  </a:lnTo>
                  <a:lnTo>
                    <a:pt x="330200" y="798804"/>
                  </a:lnTo>
                  <a:lnTo>
                    <a:pt x="304152" y="798804"/>
                  </a:lnTo>
                  <a:lnTo>
                    <a:pt x="304152" y="821118"/>
                  </a:lnTo>
                  <a:lnTo>
                    <a:pt x="304152" y="821283"/>
                  </a:lnTo>
                  <a:lnTo>
                    <a:pt x="209042" y="821283"/>
                  </a:lnTo>
                  <a:lnTo>
                    <a:pt x="209042" y="821118"/>
                  </a:lnTo>
                  <a:lnTo>
                    <a:pt x="209029" y="798804"/>
                  </a:lnTo>
                  <a:lnTo>
                    <a:pt x="182994" y="798804"/>
                  </a:lnTo>
                  <a:lnTo>
                    <a:pt x="182486" y="798309"/>
                  </a:lnTo>
                  <a:lnTo>
                    <a:pt x="209042" y="798309"/>
                  </a:lnTo>
                  <a:lnTo>
                    <a:pt x="209042" y="798804"/>
                  </a:lnTo>
                  <a:lnTo>
                    <a:pt x="304152" y="798804"/>
                  </a:lnTo>
                  <a:lnTo>
                    <a:pt x="304152" y="798309"/>
                  </a:lnTo>
                  <a:lnTo>
                    <a:pt x="330695" y="798309"/>
                  </a:lnTo>
                  <a:lnTo>
                    <a:pt x="330695" y="686714"/>
                  </a:lnTo>
                  <a:lnTo>
                    <a:pt x="316445" y="692404"/>
                  </a:lnTo>
                  <a:lnTo>
                    <a:pt x="309181" y="694410"/>
                  </a:lnTo>
                  <a:lnTo>
                    <a:pt x="304152" y="700989"/>
                  </a:lnTo>
                  <a:lnTo>
                    <a:pt x="304152" y="765378"/>
                  </a:lnTo>
                  <a:lnTo>
                    <a:pt x="209042" y="765429"/>
                  </a:lnTo>
                  <a:lnTo>
                    <a:pt x="209029" y="700989"/>
                  </a:lnTo>
                  <a:lnTo>
                    <a:pt x="204012" y="694410"/>
                  </a:lnTo>
                  <a:lnTo>
                    <a:pt x="196748" y="692404"/>
                  </a:lnTo>
                  <a:lnTo>
                    <a:pt x="179336" y="685457"/>
                  </a:lnTo>
                  <a:lnTo>
                    <a:pt x="179336" y="824928"/>
                  </a:lnTo>
                  <a:lnTo>
                    <a:pt x="179336" y="828713"/>
                  </a:lnTo>
                  <a:lnTo>
                    <a:pt x="179197" y="828713"/>
                  </a:lnTo>
                  <a:lnTo>
                    <a:pt x="179197" y="847712"/>
                  </a:lnTo>
                  <a:lnTo>
                    <a:pt x="179197" y="850887"/>
                  </a:lnTo>
                  <a:lnTo>
                    <a:pt x="176009" y="847712"/>
                  </a:lnTo>
                  <a:lnTo>
                    <a:pt x="179197" y="847712"/>
                  </a:lnTo>
                  <a:lnTo>
                    <a:pt x="179197" y="828713"/>
                  </a:lnTo>
                  <a:lnTo>
                    <a:pt x="175514" y="828713"/>
                  </a:lnTo>
                  <a:lnTo>
                    <a:pt x="179336" y="824928"/>
                  </a:lnTo>
                  <a:lnTo>
                    <a:pt x="179336" y="685457"/>
                  </a:lnTo>
                  <a:lnTo>
                    <a:pt x="151295" y="674243"/>
                  </a:lnTo>
                  <a:lnTo>
                    <a:pt x="111734" y="647255"/>
                  </a:lnTo>
                  <a:lnTo>
                    <a:pt x="79121" y="612800"/>
                  </a:lnTo>
                  <a:lnTo>
                    <a:pt x="54521" y="572300"/>
                  </a:lnTo>
                  <a:lnTo>
                    <a:pt x="38976" y="527113"/>
                  </a:lnTo>
                  <a:lnTo>
                    <a:pt x="33553" y="478637"/>
                  </a:lnTo>
                  <a:lnTo>
                    <a:pt x="38100" y="433984"/>
                  </a:lnTo>
                  <a:lnTo>
                    <a:pt x="51117" y="392366"/>
                  </a:lnTo>
                  <a:lnTo>
                    <a:pt x="71704" y="354685"/>
                  </a:lnTo>
                  <a:lnTo>
                    <a:pt x="98958" y="321843"/>
                  </a:lnTo>
                  <a:lnTo>
                    <a:pt x="131978" y="294728"/>
                  </a:lnTo>
                  <a:lnTo>
                    <a:pt x="169862" y="274256"/>
                  </a:lnTo>
                  <a:lnTo>
                    <a:pt x="211709" y="261315"/>
                  </a:lnTo>
                  <a:lnTo>
                    <a:pt x="256603" y="256794"/>
                  </a:lnTo>
                  <a:lnTo>
                    <a:pt x="301485" y="261315"/>
                  </a:lnTo>
                  <a:lnTo>
                    <a:pt x="343331" y="274256"/>
                  </a:lnTo>
                  <a:lnTo>
                    <a:pt x="381215" y="294728"/>
                  </a:lnTo>
                  <a:lnTo>
                    <a:pt x="414235" y="321843"/>
                  </a:lnTo>
                  <a:lnTo>
                    <a:pt x="441490" y="354685"/>
                  </a:lnTo>
                  <a:lnTo>
                    <a:pt x="462076" y="392366"/>
                  </a:lnTo>
                  <a:lnTo>
                    <a:pt x="475094" y="433984"/>
                  </a:lnTo>
                  <a:lnTo>
                    <a:pt x="479628" y="478637"/>
                  </a:lnTo>
                  <a:lnTo>
                    <a:pt x="479628" y="353110"/>
                  </a:lnTo>
                  <a:lnTo>
                    <a:pt x="452767" y="314299"/>
                  </a:lnTo>
                  <a:lnTo>
                    <a:pt x="421830" y="283514"/>
                  </a:lnTo>
                  <a:lnTo>
                    <a:pt x="386003" y="258318"/>
                  </a:lnTo>
                  <a:lnTo>
                    <a:pt x="346036" y="239407"/>
                  </a:lnTo>
                  <a:lnTo>
                    <a:pt x="302666" y="227533"/>
                  </a:lnTo>
                  <a:lnTo>
                    <a:pt x="256603" y="223418"/>
                  </a:lnTo>
                  <a:lnTo>
                    <a:pt x="210540" y="227533"/>
                  </a:lnTo>
                  <a:lnTo>
                    <a:pt x="167157" y="239407"/>
                  </a:lnTo>
                  <a:lnTo>
                    <a:pt x="127190" y="258318"/>
                  </a:lnTo>
                  <a:lnTo>
                    <a:pt x="91363" y="283514"/>
                  </a:lnTo>
                  <a:lnTo>
                    <a:pt x="60426" y="314299"/>
                  </a:lnTo>
                  <a:lnTo>
                    <a:pt x="35090" y="349923"/>
                  </a:lnTo>
                  <a:lnTo>
                    <a:pt x="16078" y="389674"/>
                  </a:lnTo>
                  <a:lnTo>
                    <a:pt x="4140" y="432828"/>
                  </a:lnTo>
                  <a:lnTo>
                    <a:pt x="0" y="478637"/>
                  </a:lnTo>
                  <a:lnTo>
                    <a:pt x="4267" y="524878"/>
                  </a:lnTo>
                  <a:lnTo>
                    <a:pt x="16611" y="568718"/>
                  </a:lnTo>
                  <a:lnTo>
                    <a:pt x="36334" y="609295"/>
                  </a:lnTo>
                  <a:lnTo>
                    <a:pt x="62776" y="645680"/>
                  </a:lnTo>
                  <a:lnTo>
                    <a:pt x="95237" y="676998"/>
                  </a:lnTo>
                  <a:lnTo>
                    <a:pt x="133032" y="702348"/>
                  </a:lnTo>
                  <a:lnTo>
                    <a:pt x="175475" y="720839"/>
                  </a:lnTo>
                  <a:lnTo>
                    <a:pt x="175475" y="772896"/>
                  </a:lnTo>
                  <a:lnTo>
                    <a:pt x="179209" y="769188"/>
                  </a:lnTo>
                  <a:lnTo>
                    <a:pt x="179209" y="772985"/>
                  </a:lnTo>
                  <a:lnTo>
                    <a:pt x="175475" y="772985"/>
                  </a:lnTo>
                  <a:lnTo>
                    <a:pt x="175475" y="790714"/>
                  </a:lnTo>
                  <a:lnTo>
                    <a:pt x="178676" y="790714"/>
                  </a:lnTo>
                  <a:lnTo>
                    <a:pt x="178676" y="794512"/>
                  </a:lnTo>
                  <a:lnTo>
                    <a:pt x="175475" y="791324"/>
                  </a:lnTo>
                  <a:lnTo>
                    <a:pt x="175475" y="828713"/>
                  </a:lnTo>
                  <a:lnTo>
                    <a:pt x="175475" y="847178"/>
                  </a:lnTo>
                  <a:lnTo>
                    <a:pt x="175475" y="847712"/>
                  </a:lnTo>
                  <a:lnTo>
                    <a:pt x="175475" y="897318"/>
                  </a:lnTo>
                  <a:lnTo>
                    <a:pt x="182994" y="904798"/>
                  </a:lnTo>
                  <a:lnTo>
                    <a:pt x="330200" y="904798"/>
                  </a:lnTo>
                  <a:lnTo>
                    <a:pt x="337718" y="897318"/>
                  </a:lnTo>
                  <a:lnTo>
                    <a:pt x="337718" y="871410"/>
                  </a:lnTo>
                  <a:lnTo>
                    <a:pt x="337718" y="847712"/>
                  </a:lnTo>
                  <a:lnTo>
                    <a:pt x="337718" y="847178"/>
                  </a:lnTo>
                  <a:lnTo>
                    <a:pt x="337718" y="828751"/>
                  </a:lnTo>
                  <a:lnTo>
                    <a:pt x="337718" y="791324"/>
                  </a:lnTo>
                  <a:lnTo>
                    <a:pt x="337667" y="828713"/>
                  </a:lnTo>
                  <a:lnTo>
                    <a:pt x="337172" y="828713"/>
                  </a:lnTo>
                  <a:lnTo>
                    <a:pt x="337172" y="847712"/>
                  </a:lnTo>
                  <a:lnTo>
                    <a:pt x="333997" y="850887"/>
                  </a:lnTo>
                  <a:lnTo>
                    <a:pt x="333997" y="847712"/>
                  </a:lnTo>
                  <a:lnTo>
                    <a:pt x="337172" y="847712"/>
                  </a:lnTo>
                  <a:lnTo>
                    <a:pt x="337172" y="828713"/>
                  </a:lnTo>
                  <a:lnTo>
                    <a:pt x="333857" y="828713"/>
                  </a:lnTo>
                  <a:lnTo>
                    <a:pt x="333857" y="824928"/>
                  </a:lnTo>
                  <a:lnTo>
                    <a:pt x="337667" y="828713"/>
                  </a:lnTo>
                  <a:lnTo>
                    <a:pt x="337667" y="791375"/>
                  </a:lnTo>
                  <a:lnTo>
                    <a:pt x="334518" y="794512"/>
                  </a:lnTo>
                  <a:lnTo>
                    <a:pt x="334518" y="790714"/>
                  </a:lnTo>
                  <a:lnTo>
                    <a:pt x="337718" y="790714"/>
                  </a:lnTo>
                  <a:lnTo>
                    <a:pt x="337718" y="772985"/>
                  </a:lnTo>
                  <a:lnTo>
                    <a:pt x="333984" y="772985"/>
                  </a:lnTo>
                  <a:lnTo>
                    <a:pt x="333984" y="769188"/>
                  </a:lnTo>
                  <a:lnTo>
                    <a:pt x="337718" y="772896"/>
                  </a:lnTo>
                  <a:lnTo>
                    <a:pt x="337718" y="720839"/>
                  </a:lnTo>
                  <a:lnTo>
                    <a:pt x="380161" y="702348"/>
                  </a:lnTo>
                  <a:lnTo>
                    <a:pt x="417957" y="676998"/>
                  </a:lnTo>
                  <a:lnTo>
                    <a:pt x="450418" y="645680"/>
                  </a:lnTo>
                  <a:lnTo>
                    <a:pt x="476859" y="609295"/>
                  </a:lnTo>
                  <a:lnTo>
                    <a:pt x="496582" y="568718"/>
                  </a:lnTo>
                  <a:lnTo>
                    <a:pt x="508927" y="524878"/>
                  </a:lnTo>
                  <a:lnTo>
                    <a:pt x="513194" y="4786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6558" y="1581263"/>
              <a:ext cx="137792" cy="13705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0552" y="1585405"/>
              <a:ext cx="137784" cy="13705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492300" y="1913787"/>
              <a:ext cx="979805" cy="44450"/>
            </a:xfrm>
            <a:custGeom>
              <a:avLst/>
              <a:gdLst/>
              <a:ahLst/>
              <a:cxnLst/>
              <a:rect l="l" t="t" r="r" b="b"/>
              <a:pathLst>
                <a:path w="979805" h="44450">
                  <a:moveTo>
                    <a:pt x="180962" y="18554"/>
                  </a:moveTo>
                  <a:lnTo>
                    <a:pt x="173443" y="11074"/>
                  </a:lnTo>
                  <a:lnTo>
                    <a:pt x="164185" y="11074"/>
                  </a:lnTo>
                  <a:lnTo>
                    <a:pt x="7518" y="11074"/>
                  </a:lnTo>
                  <a:lnTo>
                    <a:pt x="0" y="18554"/>
                  </a:lnTo>
                  <a:lnTo>
                    <a:pt x="0" y="36982"/>
                  </a:lnTo>
                  <a:lnTo>
                    <a:pt x="7518" y="44450"/>
                  </a:lnTo>
                  <a:lnTo>
                    <a:pt x="173443" y="44450"/>
                  </a:lnTo>
                  <a:lnTo>
                    <a:pt x="180962" y="36982"/>
                  </a:lnTo>
                  <a:lnTo>
                    <a:pt x="180962" y="18554"/>
                  </a:lnTo>
                  <a:close/>
                </a:path>
                <a:path w="979805" h="44450">
                  <a:moveTo>
                    <a:pt x="979728" y="7467"/>
                  </a:moveTo>
                  <a:lnTo>
                    <a:pt x="972210" y="0"/>
                  </a:lnTo>
                  <a:lnTo>
                    <a:pt x="962952" y="0"/>
                  </a:lnTo>
                  <a:lnTo>
                    <a:pt x="806284" y="0"/>
                  </a:lnTo>
                  <a:lnTo>
                    <a:pt x="798779" y="7467"/>
                  </a:lnTo>
                  <a:lnTo>
                    <a:pt x="798779" y="25908"/>
                  </a:lnTo>
                  <a:lnTo>
                    <a:pt x="806284" y="33375"/>
                  </a:lnTo>
                  <a:lnTo>
                    <a:pt x="972210" y="33375"/>
                  </a:lnTo>
                  <a:lnTo>
                    <a:pt x="979728" y="25908"/>
                  </a:lnTo>
                  <a:lnTo>
                    <a:pt x="979728" y="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9752010" y="5788728"/>
            <a:ext cx="484505" cy="828675"/>
            <a:chOff x="9752010" y="5788728"/>
            <a:chExt cx="484505" cy="828675"/>
          </a:xfrm>
        </p:grpSpPr>
        <p:sp>
          <p:nvSpPr>
            <p:cNvPr id="21" name="object 21"/>
            <p:cNvSpPr/>
            <p:nvPr/>
          </p:nvSpPr>
          <p:spPr>
            <a:xfrm>
              <a:off x="9896221" y="5788735"/>
              <a:ext cx="180975" cy="828675"/>
            </a:xfrm>
            <a:custGeom>
              <a:avLst/>
              <a:gdLst/>
              <a:ahLst/>
              <a:cxnLst/>
              <a:rect l="l" t="t" r="r" b="b"/>
              <a:pathLst>
                <a:path w="180975" h="828675">
                  <a:moveTo>
                    <a:pt x="36804" y="481799"/>
                  </a:moveTo>
                  <a:close/>
                </a:path>
                <a:path w="180975" h="828675">
                  <a:moveTo>
                    <a:pt x="57518" y="185877"/>
                  </a:moveTo>
                  <a:lnTo>
                    <a:pt x="57429" y="186309"/>
                  </a:lnTo>
                  <a:lnTo>
                    <a:pt x="57302" y="186728"/>
                  </a:lnTo>
                  <a:lnTo>
                    <a:pt x="57162" y="187134"/>
                  </a:lnTo>
                  <a:lnTo>
                    <a:pt x="57302" y="187540"/>
                  </a:lnTo>
                  <a:lnTo>
                    <a:pt x="57429" y="187960"/>
                  </a:lnTo>
                  <a:lnTo>
                    <a:pt x="57518" y="188391"/>
                  </a:lnTo>
                  <a:lnTo>
                    <a:pt x="57518" y="185877"/>
                  </a:lnTo>
                  <a:close/>
                </a:path>
                <a:path w="180975" h="828675">
                  <a:moveTo>
                    <a:pt x="123621" y="235889"/>
                  </a:moveTo>
                  <a:lnTo>
                    <a:pt x="123431" y="236791"/>
                  </a:lnTo>
                  <a:lnTo>
                    <a:pt x="123621" y="237083"/>
                  </a:lnTo>
                  <a:lnTo>
                    <a:pt x="123621" y="235889"/>
                  </a:lnTo>
                  <a:close/>
                </a:path>
                <a:path w="180975" h="828675">
                  <a:moveTo>
                    <a:pt x="144373" y="729843"/>
                  </a:moveTo>
                  <a:lnTo>
                    <a:pt x="123621" y="702475"/>
                  </a:lnTo>
                  <a:lnTo>
                    <a:pt x="123621" y="807643"/>
                  </a:lnTo>
                  <a:lnTo>
                    <a:pt x="57518" y="807643"/>
                  </a:lnTo>
                  <a:lnTo>
                    <a:pt x="57518" y="758024"/>
                  </a:lnTo>
                  <a:lnTo>
                    <a:pt x="57277" y="762292"/>
                  </a:lnTo>
                  <a:lnTo>
                    <a:pt x="54267" y="766000"/>
                  </a:lnTo>
                  <a:lnTo>
                    <a:pt x="44869" y="768210"/>
                  </a:lnTo>
                  <a:lnTo>
                    <a:pt x="36779" y="769175"/>
                  </a:lnTo>
                  <a:lnTo>
                    <a:pt x="36779" y="820851"/>
                  </a:lnTo>
                  <a:lnTo>
                    <a:pt x="37884" y="823544"/>
                  </a:lnTo>
                  <a:lnTo>
                    <a:pt x="41744" y="827430"/>
                  </a:lnTo>
                  <a:lnTo>
                    <a:pt x="44411" y="828548"/>
                  </a:lnTo>
                  <a:lnTo>
                    <a:pt x="136728" y="828548"/>
                  </a:lnTo>
                  <a:lnTo>
                    <a:pt x="139395" y="827430"/>
                  </a:lnTo>
                  <a:lnTo>
                    <a:pt x="143256" y="823544"/>
                  </a:lnTo>
                  <a:lnTo>
                    <a:pt x="144373" y="820851"/>
                  </a:lnTo>
                  <a:lnTo>
                    <a:pt x="144373" y="807643"/>
                  </a:lnTo>
                  <a:lnTo>
                    <a:pt x="144373" y="729843"/>
                  </a:lnTo>
                  <a:close/>
                </a:path>
                <a:path w="180975" h="828675">
                  <a:moveTo>
                    <a:pt x="179603" y="67233"/>
                  </a:moveTo>
                  <a:lnTo>
                    <a:pt x="177584" y="67233"/>
                  </a:lnTo>
                  <a:lnTo>
                    <a:pt x="177584" y="63411"/>
                  </a:lnTo>
                  <a:lnTo>
                    <a:pt x="144360" y="63411"/>
                  </a:lnTo>
                  <a:lnTo>
                    <a:pt x="144360" y="62966"/>
                  </a:lnTo>
                  <a:lnTo>
                    <a:pt x="144360" y="20904"/>
                  </a:lnTo>
                  <a:lnTo>
                    <a:pt x="144360" y="7696"/>
                  </a:lnTo>
                  <a:lnTo>
                    <a:pt x="143256" y="5003"/>
                  </a:lnTo>
                  <a:lnTo>
                    <a:pt x="139395" y="1104"/>
                  </a:lnTo>
                  <a:lnTo>
                    <a:pt x="136715" y="0"/>
                  </a:lnTo>
                  <a:lnTo>
                    <a:pt x="123621" y="0"/>
                  </a:lnTo>
                  <a:lnTo>
                    <a:pt x="123621" y="20904"/>
                  </a:lnTo>
                  <a:lnTo>
                    <a:pt x="123621" y="62966"/>
                  </a:lnTo>
                  <a:lnTo>
                    <a:pt x="57518" y="62966"/>
                  </a:lnTo>
                  <a:lnTo>
                    <a:pt x="57518" y="20904"/>
                  </a:lnTo>
                  <a:lnTo>
                    <a:pt x="123621" y="20904"/>
                  </a:lnTo>
                  <a:lnTo>
                    <a:pt x="123621" y="0"/>
                  </a:lnTo>
                  <a:lnTo>
                    <a:pt x="44411" y="0"/>
                  </a:lnTo>
                  <a:lnTo>
                    <a:pt x="41744" y="1104"/>
                  </a:lnTo>
                  <a:lnTo>
                    <a:pt x="37884" y="5003"/>
                  </a:lnTo>
                  <a:lnTo>
                    <a:pt x="36766" y="7696"/>
                  </a:lnTo>
                  <a:lnTo>
                    <a:pt x="36766" y="62966"/>
                  </a:lnTo>
                  <a:lnTo>
                    <a:pt x="36766" y="63411"/>
                  </a:lnTo>
                  <a:lnTo>
                    <a:pt x="2006" y="63411"/>
                  </a:lnTo>
                  <a:lnTo>
                    <a:pt x="2006" y="67233"/>
                  </a:lnTo>
                  <a:lnTo>
                    <a:pt x="0" y="67233"/>
                  </a:lnTo>
                  <a:lnTo>
                    <a:pt x="0" y="78714"/>
                  </a:lnTo>
                  <a:lnTo>
                    <a:pt x="2438" y="78714"/>
                  </a:lnTo>
                  <a:lnTo>
                    <a:pt x="2438" y="82537"/>
                  </a:lnTo>
                  <a:lnTo>
                    <a:pt x="36766" y="82537"/>
                  </a:lnTo>
                  <a:lnTo>
                    <a:pt x="36766" y="134086"/>
                  </a:lnTo>
                  <a:lnTo>
                    <a:pt x="41998" y="142443"/>
                  </a:lnTo>
                  <a:lnTo>
                    <a:pt x="57226" y="180378"/>
                  </a:lnTo>
                  <a:lnTo>
                    <a:pt x="57518" y="181864"/>
                  </a:lnTo>
                  <a:lnTo>
                    <a:pt x="57518" y="82537"/>
                  </a:lnTo>
                  <a:lnTo>
                    <a:pt x="123621" y="82537"/>
                  </a:lnTo>
                  <a:lnTo>
                    <a:pt x="123621" y="235889"/>
                  </a:lnTo>
                  <a:lnTo>
                    <a:pt x="126339" y="222567"/>
                  </a:lnTo>
                  <a:lnTo>
                    <a:pt x="144360" y="187769"/>
                  </a:lnTo>
                  <a:lnTo>
                    <a:pt x="144360" y="82537"/>
                  </a:lnTo>
                  <a:lnTo>
                    <a:pt x="177165" y="82537"/>
                  </a:lnTo>
                  <a:lnTo>
                    <a:pt x="177165" y="78714"/>
                  </a:lnTo>
                  <a:lnTo>
                    <a:pt x="179603" y="78714"/>
                  </a:lnTo>
                  <a:lnTo>
                    <a:pt x="179603" y="67233"/>
                  </a:lnTo>
                  <a:close/>
                </a:path>
                <a:path w="180975" h="828675">
                  <a:moveTo>
                    <a:pt x="180365" y="326059"/>
                  </a:moveTo>
                  <a:lnTo>
                    <a:pt x="178041" y="326059"/>
                  </a:lnTo>
                  <a:lnTo>
                    <a:pt x="178041" y="320954"/>
                  </a:lnTo>
                  <a:lnTo>
                    <a:pt x="144360" y="320954"/>
                  </a:lnTo>
                  <a:lnTo>
                    <a:pt x="144360" y="245198"/>
                  </a:lnTo>
                  <a:lnTo>
                    <a:pt x="136677" y="244233"/>
                  </a:lnTo>
                  <a:lnTo>
                    <a:pt x="126669" y="241884"/>
                  </a:lnTo>
                  <a:lnTo>
                    <a:pt x="123621" y="237083"/>
                  </a:lnTo>
                  <a:lnTo>
                    <a:pt x="123621" y="321462"/>
                  </a:lnTo>
                  <a:lnTo>
                    <a:pt x="57518" y="321462"/>
                  </a:lnTo>
                  <a:lnTo>
                    <a:pt x="57518" y="192405"/>
                  </a:lnTo>
                  <a:lnTo>
                    <a:pt x="57327" y="193179"/>
                  </a:lnTo>
                  <a:lnTo>
                    <a:pt x="56553" y="195567"/>
                  </a:lnTo>
                  <a:lnTo>
                    <a:pt x="39979" y="231063"/>
                  </a:lnTo>
                  <a:lnTo>
                    <a:pt x="36779" y="236054"/>
                  </a:lnTo>
                  <a:lnTo>
                    <a:pt x="36779" y="320954"/>
                  </a:lnTo>
                  <a:lnTo>
                    <a:pt x="3086" y="320954"/>
                  </a:lnTo>
                  <a:lnTo>
                    <a:pt x="3086" y="326059"/>
                  </a:lnTo>
                  <a:lnTo>
                    <a:pt x="774" y="326059"/>
                  </a:lnTo>
                  <a:lnTo>
                    <a:pt x="774" y="336257"/>
                  </a:lnTo>
                  <a:lnTo>
                    <a:pt x="2908" y="336257"/>
                  </a:lnTo>
                  <a:lnTo>
                    <a:pt x="2908" y="341350"/>
                  </a:lnTo>
                  <a:lnTo>
                    <a:pt x="36766" y="341350"/>
                  </a:lnTo>
                  <a:lnTo>
                    <a:pt x="36766" y="437515"/>
                  </a:lnTo>
                  <a:lnTo>
                    <a:pt x="38519" y="439902"/>
                  </a:lnTo>
                  <a:lnTo>
                    <a:pt x="56070" y="477926"/>
                  </a:lnTo>
                  <a:lnTo>
                    <a:pt x="57505" y="486067"/>
                  </a:lnTo>
                  <a:lnTo>
                    <a:pt x="57505" y="341033"/>
                  </a:lnTo>
                  <a:lnTo>
                    <a:pt x="123621" y="341033"/>
                  </a:lnTo>
                  <a:lnTo>
                    <a:pt x="123621" y="631799"/>
                  </a:lnTo>
                  <a:lnTo>
                    <a:pt x="57518" y="631799"/>
                  </a:lnTo>
                  <a:lnTo>
                    <a:pt x="57518" y="492531"/>
                  </a:lnTo>
                  <a:lnTo>
                    <a:pt x="56553" y="495833"/>
                  </a:lnTo>
                  <a:lnTo>
                    <a:pt x="53898" y="498475"/>
                  </a:lnTo>
                  <a:lnTo>
                    <a:pt x="45085" y="500545"/>
                  </a:lnTo>
                  <a:lnTo>
                    <a:pt x="36766" y="501535"/>
                  </a:lnTo>
                  <a:lnTo>
                    <a:pt x="36766" y="631799"/>
                  </a:lnTo>
                  <a:lnTo>
                    <a:pt x="36766" y="632053"/>
                  </a:lnTo>
                  <a:lnTo>
                    <a:pt x="2959" y="632053"/>
                  </a:lnTo>
                  <a:lnTo>
                    <a:pt x="2959" y="635876"/>
                  </a:lnTo>
                  <a:lnTo>
                    <a:pt x="774" y="635876"/>
                  </a:lnTo>
                  <a:lnTo>
                    <a:pt x="774" y="647357"/>
                  </a:lnTo>
                  <a:lnTo>
                    <a:pt x="3035" y="647357"/>
                  </a:lnTo>
                  <a:lnTo>
                    <a:pt x="3035" y="651179"/>
                  </a:lnTo>
                  <a:lnTo>
                    <a:pt x="36766" y="651179"/>
                  </a:lnTo>
                  <a:lnTo>
                    <a:pt x="36766" y="651370"/>
                  </a:lnTo>
                  <a:lnTo>
                    <a:pt x="36766" y="705739"/>
                  </a:lnTo>
                  <a:lnTo>
                    <a:pt x="56832" y="749249"/>
                  </a:lnTo>
                  <a:lnTo>
                    <a:pt x="57518" y="756932"/>
                  </a:lnTo>
                  <a:lnTo>
                    <a:pt x="57518" y="651370"/>
                  </a:lnTo>
                  <a:lnTo>
                    <a:pt x="123621" y="651370"/>
                  </a:lnTo>
                  <a:lnTo>
                    <a:pt x="123621" y="698525"/>
                  </a:lnTo>
                  <a:lnTo>
                    <a:pt x="123761" y="697915"/>
                  </a:lnTo>
                  <a:lnTo>
                    <a:pt x="124688" y="694880"/>
                  </a:lnTo>
                  <a:lnTo>
                    <a:pt x="126657" y="692658"/>
                  </a:lnTo>
                  <a:lnTo>
                    <a:pt x="135077" y="689000"/>
                  </a:lnTo>
                  <a:lnTo>
                    <a:pt x="144360" y="686371"/>
                  </a:lnTo>
                  <a:lnTo>
                    <a:pt x="144360" y="651370"/>
                  </a:lnTo>
                  <a:lnTo>
                    <a:pt x="144360" y="651179"/>
                  </a:lnTo>
                  <a:lnTo>
                    <a:pt x="178104" y="651179"/>
                  </a:lnTo>
                  <a:lnTo>
                    <a:pt x="178104" y="647357"/>
                  </a:lnTo>
                  <a:lnTo>
                    <a:pt x="180365" y="647357"/>
                  </a:lnTo>
                  <a:lnTo>
                    <a:pt x="180365" y="635876"/>
                  </a:lnTo>
                  <a:lnTo>
                    <a:pt x="178168" y="635876"/>
                  </a:lnTo>
                  <a:lnTo>
                    <a:pt x="178168" y="632053"/>
                  </a:lnTo>
                  <a:lnTo>
                    <a:pt x="144360" y="632053"/>
                  </a:lnTo>
                  <a:lnTo>
                    <a:pt x="144360" y="631799"/>
                  </a:lnTo>
                  <a:lnTo>
                    <a:pt x="144360" y="526288"/>
                  </a:lnTo>
                  <a:lnTo>
                    <a:pt x="125577" y="482358"/>
                  </a:lnTo>
                  <a:lnTo>
                    <a:pt x="124167" y="476656"/>
                  </a:lnTo>
                  <a:lnTo>
                    <a:pt x="124218" y="475056"/>
                  </a:lnTo>
                  <a:lnTo>
                    <a:pt x="124612" y="473570"/>
                  </a:lnTo>
                  <a:lnTo>
                    <a:pt x="124244" y="472186"/>
                  </a:lnTo>
                  <a:lnTo>
                    <a:pt x="138772" y="434111"/>
                  </a:lnTo>
                  <a:lnTo>
                    <a:pt x="144360" y="426275"/>
                  </a:lnTo>
                  <a:lnTo>
                    <a:pt x="144360" y="341350"/>
                  </a:lnTo>
                  <a:lnTo>
                    <a:pt x="178231" y="341350"/>
                  </a:lnTo>
                  <a:lnTo>
                    <a:pt x="178231" y="336257"/>
                  </a:lnTo>
                  <a:lnTo>
                    <a:pt x="180365" y="336257"/>
                  </a:lnTo>
                  <a:lnTo>
                    <a:pt x="180365" y="326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9659" y="5913395"/>
              <a:ext cx="202558" cy="1219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0392" y="6152394"/>
              <a:ext cx="201845" cy="24516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752241" y="5862218"/>
              <a:ext cx="201930" cy="238760"/>
            </a:xfrm>
            <a:custGeom>
              <a:avLst/>
              <a:gdLst/>
              <a:ahLst/>
              <a:cxnLst/>
              <a:rect l="l" t="t" r="r" b="b"/>
              <a:pathLst>
                <a:path w="201929" h="238760">
                  <a:moveTo>
                    <a:pt x="201777" y="117589"/>
                  </a:moveTo>
                  <a:lnTo>
                    <a:pt x="201764" y="116217"/>
                  </a:lnTo>
                  <a:lnTo>
                    <a:pt x="201498" y="114896"/>
                  </a:lnTo>
                  <a:lnTo>
                    <a:pt x="201498" y="118922"/>
                  </a:lnTo>
                  <a:lnTo>
                    <a:pt x="201777" y="117589"/>
                  </a:lnTo>
                  <a:close/>
                </a:path>
                <a:path w="201929" h="238760">
                  <a:moveTo>
                    <a:pt x="201777" y="109956"/>
                  </a:moveTo>
                  <a:lnTo>
                    <a:pt x="201498" y="108381"/>
                  </a:lnTo>
                  <a:lnTo>
                    <a:pt x="199885" y="100406"/>
                  </a:lnTo>
                  <a:lnTo>
                    <a:pt x="197218" y="93230"/>
                  </a:lnTo>
                  <a:lnTo>
                    <a:pt x="197218" y="108267"/>
                  </a:lnTo>
                  <a:lnTo>
                    <a:pt x="189217" y="105930"/>
                  </a:lnTo>
                  <a:lnTo>
                    <a:pt x="197218" y="108267"/>
                  </a:lnTo>
                  <a:lnTo>
                    <a:pt x="197218" y="93230"/>
                  </a:lnTo>
                  <a:lnTo>
                    <a:pt x="180759" y="60604"/>
                  </a:lnTo>
                  <a:lnTo>
                    <a:pt x="180759" y="104889"/>
                  </a:lnTo>
                  <a:lnTo>
                    <a:pt x="180746" y="103898"/>
                  </a:lnTo>
                  <a:lnTo>
                    <a:pt x="180746" y="60604"/>
                  </a:lnTo>
                  <a:lnTo>
                    <a:pt x="179832" y="59334"/>
                  </a:lnTo>
                  <a:lnTo>
                    <a:pt x="179832" y="102514"/>
                  </a:lnTo>
                  <a:lnTo>
                    <a:pt x="178892" y="102641"/>
                  </a:lnTo>
                  <a:lnTo>
                    <a:pt x="178892" y="124383"/>
                  </a:lnTo>
                  <a:lnTo>
                    <a:pt x="156235" y="163639"/>
                  </a:lnTo>
                  <a:lnTo>
                    <a:pt x="124587" y="193776"/>
                  </a:lnTo>
                  <a:lnTo>
                    <a:pt x="85115" y="210896"/>
                  </a:lnTo>
                  <a:lnTo>
                    <a:pt x="43751" y="215874"/>
                  </a:lnTo>
                  <a:lnTo>
                    <a:pt x="35229" y="216763"/>
                  </a:lnTo>
                  <a:lnTo>
                    <a:pt x="65976" y="170091"/>
                  </a:lnTo>
                  <a:lnTo>
                    <a:pt x="98640" y="142201"/>
                  </a:lnTo>
                  <a:lnTo>
                    <a:pt x="134112" y="127152"/>
                  </a:lnTo>
                  <a:lnTo>
                    <a:pt x="164122" y="123469"/>
                  </a:lnTo>
                  <a:lnTo>
                    <a:pt x="166903" y="123469"/>
                  </a:lnTo>
                  <a:lnTo>
                    <a:pt x="169887" y="123469"/>
                  </a:lnTo>
                  <a:lnTo>
                    <a:pt x="174891" y="123875"/>
                  </a:lnTo>
                  <a:lnTo>
                    <a:pt x="178892" y="124383"/>
                  </a:lnTo>
                  <a:lnTo>
                    <a:pt x="178892" y="102641"/>
                  </a:lnTo>
                  <a:lnTo>
                    <a:pt x="174282" y="103225"/>
                  </a:lnTo>
                  <a:lnTo>
                    <a:pt x="166865" y="103898"/>
                  </a:lnTo>
                  <a:lnTo>
                    <a:pt x="164122" y="103886"/>
                  </a:lnTo>
                  <a:lnTo>
                    <a:pt x="163842" y="103898"/>
                  </a:lnTo>
                  <a:lnTo>
                    <a:pt x="157886" y="103886"/>
                  </a:lnTo>
                  <a:lnTo>
                    <a:pt x="147116" y="103555"/>
                  </a:lnTo>
                  <a:lnTo>
                    <a:pt x="135559" y="102425"/>
                  </a:lnTo>
                  <a:lnTo>
                    <a:pt x="123418" y="100304"/>
                  </a:lnTo>
                  <a:lnTo>
                    <a:pt x="120281" y="99479"/>
                  </a:lnTo>
                  <a:lnTo>
                    <a:pt x="120281" y="119634"/>
                  </a:lnTo>
                  <a:lnTo>
                    <a:pt x="106438" y="116065"/>
                  </a:lnTo>
                  <a:lnTo>
                    <a:pt x="120281" y="119634"/>
                  </a:lnTo>
                  <a:lnTo>
                    <a:pt x="120281" y="99479"/>
                  </a:lnTo>
                  <a:lnTo>
                    <a:pt x="73990" y="77914"/>
                  </a:lnTo>
                  <a:lnTo>
                    <a:pt x="46482" y="48983"/>
                  </a:lnTo>
                  <a:lnTo>
                    <a:pt x="38887" y="37846"/>
                  </a:lnTo>
                  <a:lnTo>
                    <a:pt x="33858" y="30480"/>
                  </a:lnTo>
                  <a:lnTo>
                    <a:pt x="27533" y="21475"/>
                  </a:lnTo>
                  <a:lnTo>
                    <a:pt x="35077" y="20624"/>
                  </a:lnTo>
                  <a:lnTo>
                    <a:pt x="41198" y="20129"/>
                  </a:lnTo>
                  <a:lnTo>
                    <a:pt x="42367" y="20027"/>
                  </a:lnTo>
                  <a:lnTo>
                    <a:pt x="49390" y="19685"/>
                  </a:lnTo>
                  <a:lnTo>
                    <a:pt x="56184" y="19570"/>
                  </a:lnTo>
                  <a:lnTo>
                    <a:pt x="76123" y="20650"/>
                  </a:lnTo>
                  <a:lnTo>
                    <a:pt x="122796" y="34201"/>
                  </a:lnTo>
                  <a:lnTo>
                    <a:pt x="153327" y="57315"/>
                  </a:lnTo>
                  <a:lnTo>
                    <a:pt x="176974" y="94691"/>
                  </a:lnTo>
                  <a:lnTo>
                    <a:pt x="179832" y="102514"/>
                  </a:lnTo>
                  <a:lnTo>
                    <a:pt x="179832" y="59334"/>
                  </a:lnTo>
                  <a:lnTo>
                    <a:pt x="148640" y="27228"/>
                  </a:lnTo>
                  <a:lnTo>
                    <a:pt x="136588" y="19570"/>
                  </a:lnTo>
                  <a:lnTo>
                    <a:pt x="127927" y="14935"/>
                  </a:lnTo>
                  <a:lnTo>
                    <a:pt x="88480" y="2628"/>
                  </a:lnTo>
                  <a:lnTo>
                    <a:pt x="56222" y="0"/>
                  </a:lnTo>
                  <a:lnTo>
                    <a:pt x="45034" y="279"/>
                  </a:lnTo>
                  <a:lnTo>
                    <a:pt x="5219" y="5257"/>
                  </a:lnTo>
                  <a:lnTo>
                    <a:pt x="0" y="13830"/>
                  </a:lnTo>
                  <a:lnTo>
                    <a:pt x="482" y="17424"/>
                  </a:lnTo>
                  <a:lnTo>
                    <a:pt x="2476" y="20129"/>
                  </a:lnTo>
                  <a:lnTo>
                    <a:pt x="11620" y="32702"/>
                  </a:lnTo>
                  <a:lnTo>
                    <a:pt x="18605" y="42659"/>
                  </a:lnTo>
                  <a:lnTo>
                    <a:pt x="26263" y="53924"/>
                  </a:lnTo>
                  <a:lnTo>
                    <a:pt x="31394" y="61429"/>
                  </a:lnTo>
                  <a:lnTo>
                    <a:pt x="62217" y="93484"/>
                  </a:lnTo>
                  <a:lnTo>
                    <a:pt x="105130" y="115658"/>
                  </a:lnTo>
                  <a:lnTo>
                    <a:pt x="106400" y="116065"/>
                  </a:lnTo>
                  <a:lnTo>
                    <a:pt x="100520" y="118668"/>
                  </a:lnTo>
                  <a:lnTo>
                    <a:pt x="67411" y="141160"/>
                  </a:lnTo>
                  <a:lnTo>
                    <a:pt x="27647" y="190004"/>
                  </a:lnTo>
                  <a:lnTo>
                    <a:pt x="10223" y="224599"/>
                  </a:lnTo>
                  <a:lnTo>
                    <a:pt x="8864" y="227812"/>
                  </a:lnTo>
                  <a:lnTo>
                    <a:pt x="9309" y="231546"/>
                  </a:lnTo>
                  <a:lnTo>
                    <a:pt x="13233" y="236816"/>
                  </a:lnTo>
                  <a:lnTo>
                    <a:pt x="16129" y="238239"/>
                  </a:lnTo>
                  <a:lnTo>
                    <a:pt x="19558" y="238239"/>
                  </a:lnTo>
                  <a:lnTo>
                    <a:pt x="19951" y="238226"/>
                  </a:lnTo>
                  <a:lnTo>
                    <a:pt x="35712" y="236385"/>
                  </a:lnTo>
                  <a:lnTo>
                    <a:pt x="47764" y="235204"/>
                  </a:lnTo>
                  <a:lnTo>
                    <a:pt x="89852" y="229870"/>
                  </a:lnTo>
                  <a:lnTo>
                    <a:pt x="124282" y="216763"/>
                  </a:lnTo>
                  <a:lnTo>
                    <a:pt x="135915" y="209689"/>
                  </a:lnTo>
                  <a:lnTo>
                    <a:pt x="166128" y="182346"/>
                  </a:lnTo>
                  <a:lnTo>
                    <a:pt x="180759" y="162572"/>
                  </a:lnTo>
                  <a:lnTo>
                    <a:pt x="183946" y="157581"/>
                  </a:lnTo>
                  <a:lnTo>
                    <a:pt x="200533" y="122085"/>
                  </a:lnTo>
                  <a:lnTo>
                    <a:pt x="201485" y="118922"/>
                  </a:lnTo>
                  <a:lnTo>
                    <a:pt x="201485" y="114896"/>
                  </a:lnTo>
                  <a:lnTo>
                    <a:pt x="201282" y="114058"/>
                  </a:lnTo>
                  <a:lnTo>
                    <a:pt x="201142" y="113652"/>
                  </a:lnTo>
                  <a:lnTo>
                    <a:pt x="201409" y="112826"/>
                  </a:lnTo>
                  <a:lnTo>
                    <a:pt x="201498" y="112395"/>
                  </a:lnTo>
                  <a:lnTo>
                    <a:pt x="201739" y="111213"/>
                  </a:lnTo>
                  <a:lnTo>
                    <a:pt x="201777" y="109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9579" y="6467992"/>
              <a:ext cx="216508" cy="1019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2388" y="6170536"/>
              <a:ext cx="201817" cy="1210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751999" y="6438239"/>
              <a:ext cx="201930" cy="121285"/>
            </a:xfrm>
            <a:custGeom>
              <a:avLst/>
              <a:gdLst/>
              <a:ahLst/>
              <a:cxnLst/>
              <a:rect l="l" t="t" r="r" b="b"/>
              <a:pathLst>
                <a:path w="201929" h="121284">
                  <a:moveTo>
                    <a:pt x="201739" y="108521"/>
                  </a:moveTo>
                  <a:lnTo>
                    <a:pt x="189649" y="70104"/>
                  </a:lnTo>
                  <a:lnTo>
                    <a:pt x="180644" y="55803"/>
                  </a:lnTo>
                  <a:lnTo>
                    <a:pt x="180644" y="99999"/>
                  </a:lnTo>
                  <a:lnTo>
                    <a:pt x="175044" y="100736"/>
                  </a:lnTo>
                  <a:lnTo>
                    <a:pt x="167182" y="101473"/>
                  </a:lnTo>
                  <a:lnTo>
                    <a:pt x="157949" y="101473"/>
                  </a:lnTo>
                  <a:lnTo>
                    <a:pt x="111023" y="94564"/>
                  </a:lnTo>
                  <a:lnTo>
                    <a:pt x="74053" y="75488"/>
                  </a:lnTo>
                  <a:lnTo>
                    <a:pt x="46570" y="46609"/>
                  </a:lnTo>
                  <a:lnTo>
                    <a:pt x="39179" y="35788"/>
                  </a:lnTo>
                  <a:lnTo>
                    <a:pt x="34353" y="28727"/>
                  </a:lnTo>
                  <a:lnTo>
                    <a:pt x="28346" y="20142"/>
                  </a:lnTo>
                  <a:lnTo>
                    <a:pt x="34683" y="19761"/>
                  </a:lnTo>
                  <a:lnTo>
                    <a:pt x="40754" y="19570"/>
                  </a:lnTo>
                  <a:lnTo>
                    <a:pt x="46558" y="19570"/>
                  </a:lnTo>
                  <a:lnTo>
                    <a:pt x="90335" y="23609"/>
                  </a:lnTo>
                  <a:lnTo>
                    <a:pt x="133070" y="39103"/>
                  </a:lnTo>
                  <a:lnTo>
                    <a:pt x="163982" y="65976"/>
                  </a:lnTo>
                  <a:lnTo>
                    <a:pt x="180644" y="99999"/>
                  </a:lnTo>
                  <a:lnTo>
                    <a:pt x="180644" y="55803"/>
                  </a:lnTo>
                  <a:lnTo>
                    <a:pt x="152361" y="28244"/>
                  </a:lnTo>
                  <a:lnTo>
                    <a:pt x="120713" y="11874"/>
                  </a:lnTo>
                  <a:lnTo>
                    <a:pt x="65493" y="11874"/>
                  </a:lnTo>
                  <a:lnTo>
                    <a:pt x="120675" y="11861"/>
                  </a:lnTo>
                  <a:lnTo>
                    <a:pt x="99352" y="5537"/>
                  </a:lnTo>
                  <a:lnTo>
                    <a:pt x="74726" y="1447"/>
                  </a:lnTo>
                  <a:lnTo>
                    <a:pt x="46634" y="0"/>
                  </a:lnTo>
                  <a:lnTo>
                    <a:pt x="37719" y="127"/>
                  </a:lnTo>
                  <a:lnTo>
                    <a:pt x="0" y="11176"/>
                  </a:lnTo>
                  <a:lnTo>
                    <a:pt x="431" y="14884"/>
                  </a:lnTo>
                  <a:lnTo>
                    <a:pt x="2527" y="17703"/>
                  </a:lnTo>
                  <a:lnTo>
                    <a:pt x="11671" y="30276"/>
                  </a:lnTo>
                  <a:lnTo>
                    <a:pt x="18656" y="40246"/>
                  </a:lnTo>
                  <a:lnTo>
                    <a:pt x="31445" y="59016"/>
                  </a:lnTo>
                  <a:lnTo>
                    <a:pt x="34099" y="62712"/>
                  </a:lnTo>
                  <a:lnTo>
                    <a:pt x="62280" y="91071"/>
                  </a:lnTo>
                  <a:lnTo>
                    <a:pt x="105181" y="113233"/>
                  </a:lnTo>
                  <a:lnTo>
                    <a:pt x="146024" y="120675"/>
                  </a:lnTo>
                  <a:lnTo>
                    <a:pt x="157949" y="121043"/>
                  </a:lnTo>
                  <a:lnTo>
                    <a:pt x="167043" y="121043"/>
                  </a:lnTo>
                  <a:lnTo>
                    <a:pt x="174929" y="120408"/>
                  </a:lnTo>
                  <a:lnTo>
                    <a:pt x="181000" y="119684"/>
                  </a:lnTo>
                  <a:lnTo>
                    <a:pt x="189090" y="118706"/>
                  </a:lnTo>
                  <a:lnTo>
                    <a:pt x="198488" y="116497"/>
                  </a:lnTo>
                  <a:lnTo>
                    <a:pt x="201498" y="112788"/>
                  </a:lnTo>
                  <a:lnTo>
                    <a:pt x="201739" y="1085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1228915" y="1484095"/>
            <a:ext cx="438150" cy="828675"/>
          </a:xfrm>
          <a:custGeom>
            <a:avLst/>
            <a:gdLst/>
            <a:ahLst/>
            <a:cxnLst/>
            <a:rect l="l" t="t" r="r" b="b"/>
            <a:pathLst>
              <a:path w="438150" h="828675">
                <a:moveTo>
                  <a:pt x="2794" y="422910"/>
                </a:moveTo>
                <a:lnTo>
                  <a:pt x="1841" y="424522"/>
                </a:lnTo>
                <a:lnTo>
                  <a:pt x="1727" y="424789"/>
                </a:lnTo>
                <a:lnTo>
                  <a:pt x="2794" y="422910"/>
                </a:lnTo>
                <a:close/>
              </a:path>
              <a:path w="438150" h="828675">
                <a:moveTo>
                  <a:pt x="17741" y="452589"/>
                </a:moveTo>
                <a:lnTo>
                  <a:pt x="16243" y="452399"/>
                </a:lnTo>
                <a:lnTo>
                  <a:pt x="17741" y="452589"/>
                </a:lnTo>
                <a:close/>
              </a:path>
              <a:path w="438150" h="828675">
                <a:moveTo>
                  <a:pt x="130568" y="807008"/>
                </a:moveTo>
                <a:lnTo>
                  <a:pt x="130505" y="807593"/>
                </a:lnTo>
                <a:lnTo>
                  <a:pt x="130492" y="808761"/>
                </a:lnTo>
                <a:lnTo>
                  <a:pt x="130568" y="807008"/>
                </a:lnTo>
                <a:close/>
              </a:path>
              <a:path w="438150" h="828675">
                <a:moveTo>
                  <a:pt x="270522" y="7607"/>
                </a:moveTo>
                <a:lnTo>
                  <a:pt x="269125" y="5842"/>
                </a:lnTo>
                <a:lnTo>
                  <a:pt x="270522" y="7607"/>
                </a:lnTo>
                <a:close/>
              </a:path>
              <a:path w="438150" h="828675">
                <a:moveTo>
                  <a:pt x="436029" y="353187"/>
                </a:moveTo>
                <a:lnTo>
                  <a:pt x="435000" y="354965"/>
                </a:lnTo>
                <a:lnTo>
                  <a:pt x="435914" y="353453"/>
                </a:lnTo>
                <a:lnTo>
                  <a:pt x="436029" y="353187"/>
                </a:lnTo>
                <a:close/>
              </a:path>
              <a:path w="438150" h="828675">
                <a:moveTo>
                  <a:pt x="436664" y="351637"/>
                </a:moveTo>
                <a:lnTo>
                  <a:pt x="436029" y="353187"/>
                </a:lnTo>
                <a:lnTo>
                  <a:pt x="436626" y="351802"/>
                </a:lnTo>
                <a:lnTo>
                  <a:pt x="436664" y="351637"/>
                </a:lnTo>
                <a:close/>
              </a:path>
              <a:path w="438150" h="828675">
                <a:moveTo>
                  <a:pt x="437857" y="344093"/>
                </a:moveTo>
                <a:lnTo>
                  <a:pt x="437794" y="343446"/>
                </a:lnTo>
                <a:lnTo>
                  <a:pt x="437769" y="343217"/>
                </a:lnTo>
                <a:lnTo>
                  <a:pt x="437730" y="342785"/>
                </a:lnTo>
                <a:lnTo>
                  <a:pt x="437438" y="340080"/>
                </a:lnTo>
                <a:lnTo>
                  <a:pt x="437057" y="338861"/>
                </a:lnTo>
                <a:lnTo>
                  <a:pt x="436638" y="337489"/>
                </a:lnTo>
                <a:lnTo>
                  <a:pt x="433959" y="332701"/>
                </a:lnTo>
                <a:lnTo>
                  <a:pt x="433095" y="331724"/>
                </a:lnTo>
                <a:lnTo>
                  <a:pt x="432181" y="330657"/>
                </a:lnTo>
                <a:lnTo>
                  <a:pt x="428866" y="328231"/>
                </a:lnTo>
                <a:lnTo>
                  <a:pt x="429399" y="328587"/>
                </a:lnTo>
                <a:lnTo>
                  <a:pt x="428066" y="327596"/>
                </a:lnTo>
                <a:lnTo>
                  <a:pt x="425970" y="326555"/>
                </a:lnTo>
                <a:lnTo>
                  <a:pt x="425348" y="326390"/>
                </a:lnTo>
                <a:lnTo>
                  <a:pt x="423405" y="325831"/>
                </a:lnTo>
                <a:lnTo>
                  <a:pt x="422071" y="325450"/>
                </a:lnTo>
                <a:lnTo>
                  <a:pt x="420319" y="325208"/>
                </a:lnTo>
                <a:lnTo>
                  <a:pt x="418528" y="325208"/>
                </a:lnTo>
                <a:lnTo>
                  <a:pt x="411708" y="325323"/>
                </a:lnTo>
                <a:lnTo>
                  <a:pt x="418198" y="325208"/>
                </a:lnTo>
                <a:lnTo>
                  <a:pt x="384848" y="325208"/>
                </a:lnTo>
                <a:lnTo>
                  <a:pt x="384848" y="364324"/>
                </a:lnTo>
                <a:lnTo>
                  <a:pt x="185737" y="708152"/>
                </a:lnTo>
                <a:lnTo>
                  <a:pt x="229997" y="436511"/>
                </a:lnTo>
                <a:lnTo>
                  <a:pt x="228371" y="445643"/>
                </a:lnTo>
                <a:lnTo>
                  <a:pt x="230200" y="434987"/>
                </a:lnTo>
                <a:lnTo>
                  <a:pt x="230263" y="434340"/>
                </a:lnTo>
                <a:lnTo>
                  <a:pt x="230263" y="434098"/>
                </a:lnTo>
                <a:lnTo>
                  <a:pt x="230301" y="433679"/>
                </a:lnTo>
                <a:lnTo>
                  <a:pt x="230301" y="432777"/>
                </a:lnTo>
                <a:lnTo>
                  <a:pt x="230339" y="431215"/>
                </a:lnTo>
                <a:lnTo>
                  <a:pt x="230238" y="430085"/>
                </a:lnTo>
                <a:lnTo>
                  <a:pt x="230060" y="429463"/>
                </a:lnTo>
                <a:lnTo>
                  <a:pt x="229374" y="426999"/>
                </a:lnTo>
                <a:lnTo>
                  <a:pt x="228866" y="425081"/>
                </a:lnTo>
                <a:lnTo>
                  <a:pt x="227571" y="422630"/>
                </a:lnTo>
                <a:lnTo>
                  <a:pt x="223913" y="418172"/>
                </a:lnTo>
                <a:lnTo>
                  <a:pt x="222669" y="417220"/>
                </a:lnTo>
                <a:lnTo>
                  <a:pt x="221538" y="416331"/>
                </a:lnTo>
                <a:lnTo>
                  <a:pt x="217335" y="414464"/>
                </a:lnTo>
                <a:lnTo>
                  <a:pt x="217004" y="414312"/>
                </a:lnTo>
                <a:lnTo>
                  <a:pt x="215785" y="413981"/>
                </a:lnTo>
                <a:lnTo>
                  <a:pt x="215087" y="413778"/>
                </a:lnTo>
                <a:lnTo>
                  <a:pt x="213093" y="413562"/>
                </a:lnTo>
                <a:lnTo>
                  <a:pt x="214160" y="413715"/>
                </a:lnTo>
                <a:lnTo>
                  <a:pt x="215277" y="413918"/>
                </a:lnTo>
                <a:lnTo>
                  <a:pt x="212547" y="413512"/>
                </a:lnTo>
                <a:lnTo>
                  <a:pt x="212420" y="413486"/>
                </a:lnTo>
                <a:lnTo>
                  <a:pt x="211010" y="413448"/>
                </a:lnTo>
                <a:lnTo>
                  <a:pt x="201485" y="413651"/>
                </a:lnTo>
                <a:lnTo>
                  <a:pt x="210566" y="413448"/>
                </a:lnTo>
                <a:lnTo>
                  <a:pt x="52743" y="413448"/>
                </a:lnTo>
                <a:lnTo>
                  <a:pt x="227901" y="106172"/>
                </a:lnTo>
                <a:lnTo>
                  <a:pt x="273062" y="26949"/>
                </a:lnTo>
                <a:lnTo>
                  <a:pt x="227914" y="106172"/>
                </a:lnTo>
                <a:lnTo>
                  <a:pt x="206806" y="342709"/>
                </a:lnTo>
                <a:lnTo>
                  <a:pt x="206870" y="347751"/>
                </a:lnTo>
                <a:lnTo>
                  <a:pt x="207187" y="349161"/>
                </a:lnTo>
                <a:lnTo>
                  <a:pt x="207924" y="352336"/>
                </a:lnTo>
                <a:lnTo>
                  <a:pt x="208775" y="354025"/>
                </a:lnTo>
                <a:lnTo>
                  <a:pt x="208927" y="354291"/>
                </a:lnTo>
                <a:lnTo>
                  <a:pt x="209372" y="355155"/>
                </a:lnTo>
                <a:lnTo>
                  <a:pt x="213626" y="360197"/>
                </a:lnTo>
                <a:lnTo>
                  <a:pt x="216585" y="362242"/>
                </a:lnTo>
                <a:lnTo>
                  <a:pt x="217652" y="362597"/>
                </a:lnTo>
                <a:lnTo>
                  <a:pt x="218541" y="362889"/>
                </a:lnTo>
                <a:lnTo>
                  <a:pt x="220014" y="363372"/>
                </a:lnTo>
                <a:lnTo>
                  <a:pt x="221488" y="363842"/>
                </a:lnTo>
                <a:lnTo>
                  <a:pt x="222846" y="364121"/>
                </a:lnTo>
                <a:lnTo>
                  <a:pt x="224574" y="364274"/>
                </a:lnTo>
                <a:lnTo>
                  <a:pt x="225082" y="364312"/>
                </a:lnTo>
                <a:lnTo>
                  <a:pt x="226237" y="364324"/>
                </a:lnTo>
                <a:lnTo>
                  <a:pt x="384835" y="364324"/>
                </a:lnTo>
                <a:lnTo>
                  <a:pt x="384848" y="325208"/>
                </a:lnTo>
                <a:lnTo>
                  <a:pt x="247103" y="325208"/>
                </a:lnTo>
                <a:lnTo>
                  <a:pt x="274167" y="21780"/>
                </a:lnTo>
                <a:lnTo>
                  <a:pt x="273875" y="24371"/>
                </a:lnTo>
                <a:lnTo>
                  <a:pt x="274167" y="21653"/>
                </a:lnTo>
                <a:lnTo>
                  <a:pt x="274167" y="21780"/>
                </a:lnTo>
                <a:lnTo>
                  <a:pt x="274307" y="20574"/>
                </a:lnTo>
                <a:lnTo>
                  <a:pt x="274281" y="19710"/>
                </a:lnTo>
                <a:lnTo>
                  <a:pt x="274307" y="19215"/>
                </a:lnTo>
                <a:lnTo>
                  <a:pt x="274243" y="18389"/>
                </a:lnTo>
                <a:lnTo>
                  <a:pt x="274243" y="18186"/>
                </a:lnTo>
                <a:lnTo>
                  <a:pt x="274142" y="16992"/>
                </a:lnTo>
                <a:lnTo>
                  <a:pt x="274243" y="18186"/>
                </a:lnTo>
                <a:lnTo>
                  <a:pt x="274078" y="15773"/>
                </a:lnTo>
                <a:lnTo>
                  <a:pt x="265303" y="2959"/>
                </a:lnTo>
                <a:lnTo>
                  <a:pt x="263575" y="1993"/>
                </a:lnTo>
                <a:lnTo>
                  <a:pt x="265303" y="2997"/>
                </a:lnTo>
                <a:lnTo>
                  <a:pt x="264947" y="2679"/>
                </a:lnTo>
                <a:lnTo>
                  <a:pt x="263207" y="1739"/>
                </a:lnTo>
                <a:lnTo>
                  <a:pt x="262585" y="1536"/>
                </a:lnTo>
                <a:lnTo>
                  <a:pt x="262458" y="1473"/>
                </a:lnTo>
                <a:lnTo>
                  <a:pt x="259867" y="571"/>
                </a:lnTo>
                <a:lnTo>
                  <a:pt x="258330" y="228"/>
                </a:lnTo>
                <a:lnTo>
                  <a:pt x="259842" y="558"/>
                </a:lnTo>
                <a:lnTo>
                  <a:pt x="259257" y="342"/>
                </a:lnTo>
                <a:lnTo>
                  <a:pt x="257162" y="0"/>
                </a:lnTo>
                <a:lnTo>
                  <a:pt x="255574" y="0"/>
                </a:lnTo>
                <a:lnTo>
                  <a:pt x="248793" y="0"/>
                </a:lnTo>
                <a:lnTo>
                  <a:pt x="248462" y="0"/>
                </a:lnTo>
                <a:lnTo>
                  <a:pt x="245872" y="1473"/>
                </a:lnTo>
                <a:lnTo>
                  <a:pt x="2794" y="422910"/>
                </a:lnTo>
                <a:lnTo>
                  <a:pt x="6172" y="417245"/>
                </a:lnTo>
                <a:lnTo>
                  <a:pt x="1727" y="424789"/>
                </a:lnTo>
                <a:lnTo>
                  <a:pt x="1663" y="424942"/>
                </a:lnTo>
                <a:lnTo>
                  <a:pt x="1104" y="426288"/>
                </a:lnTo>
                <a:lnTo>
                  <a:pt x="1066" y="426427"/>
                </a:lnTo>
                <a:lnTo>
                  <a:pt x="241" y="429704"/>
                </a:lnTo>
                <a:lnTo>
                  <a:pt x="63" y="430415"/>
                </a:lnTo>
                <a:lnTo>
                  <a:pt x="0" y="431342"/>
                </a:lnTo>
                <a:lnTo>
                  <a:pt x="63" y="434340"/>
                </a:lnTo>
                <a:lnTo>
                  <a:pt x="127" y="434987"/>
                </a:lnTo>
                <a:lnTo>
                  <a:pt x="393" y="437680"/>
                </a:lnTo>
                <a:lnTo>
                  <a:pt x="825" y="439051"/>
                </a:lnTo>
                <a:lnTo>
                  <a:pt x="1168" y="440169"/>
                </a:lnTo>
                <a:lnTo>
                  <a:pt x="3860" y="445096"/>
                </a:lnTo>
                <a:lnTo>
                  <a:pt x="4330" y="445630"/>
                </a:lnTo>
                <a:lnTo>
                  <a:pt x="5778" y="447281"/>
                </a:lnTo>
                <a:lnTo>
                  <a:pt x="8242" y="449033"/>
                </a:lnTo>
                <a:lnTo>
                  <a:pt x="5854" y="447332"/>
                </a:lnTo>
                <a:lnTo>
                  <a:pt x="9194" y="449681"/>
                </a:lnTo>
                <a:lnTo>
                  <a:pt x="16129" y="452386"/>
                </a:lnTo>
                <a:lnTo>
                  <a:pt x="17703" y="452577"/>
                </a:lnTo>
                <a:lnTo>
                  <a:pt x="26174" y="452462"/>
                </a:lnTo>
                <a:lnTo>
                  <a:pt x="19634" y="452577"/>
                </a:lnTo>
                <a:lnTo>
                  <a:pt x="188277" y="452577"/>
                </a:lnTo>
                <a:lnTo>
                  <a:pt x="168440" y="574332"/>
                </a:lnTo>
                <a:lnTo>
                  <a:pt x="168440" y="814336"/>
                </a:lnTo>
                <a:lnTo>
                  <a:pt x="167690" y="816470"/>
                </a:lnTo>
                <a:lnTo>
                  <a:pt x="168440" y="814336"/>
                </a:lnTo>
                <a:lnTo>
                  <a:pt x="168440" y="574332"/>
                </a:lnTo>
                <a:lnTo>
                  <a:pt x="130810" y="805268"/>
                </a:lnTo>
                <a:lnTo>
                  <a:pt x="131216" y="803097"/>
                </a:lnTo>
                <a:lnTo>
                  <a:pt x="130746" y="805688"/>
                </a:lnTo>
                <a:lnTo>
                  <a:pt x="130581" y="806716"/>
                </a:lnTo>
                <a:lnTo>
                  <a:pt x="130568" y="807008"/>
                </a:lnTo>
                <a:lnTo>
                  <a:pt x="130492" y="810996"/>
                </a:lnTo>
                <a:lnTo>
                  <a:pt x="130492" y="808761"/>
                </a:lnTo>
                <a:lnTo>
                  <a:pt x="130467" y="811657"/>
                </a:lnTo>
                <a:lnTo>
                  <a:pt x="130924" y="813701"/>
                </a:lnTo>
                <a:lnTo>
                  <a:pt x="131076" y="814412"/>
                </a:lnTo>
                <a:lnTo>
                  <a:pt x="133464" y="819696"/>
                </a:lnTo>
                <a:lnTo>
                  <a:pt x="135280" y="822109"/>
                </a:lnTo>
                <a:lnTo>
                  <a:pt x="133870" y="820267"/>
                </a:lnTo>
                <a:lnTo>
                  <a:pt x="141109" y="826389"/>
                </a:lnTo>
                <a:lnTo>
                  <a:pt x="139128" y="825220"/>
                </a:lnTo>
                <a:lnTo>
                  <a:pt x="138315" y="824661"/>
                </a:lnTo>
                <a:lnTo>
                  <a:pt x="139255" y="825423"/>
                </a:lnTo>
                <a:lnTo>
                  <a:pt x="141224" y="826566"/>
                </a:lnTo>
                <a:lnTo>
                  <a:pt x="143395" y="827341"/>
                </a:lnTo>
                <a:lnTo>
                  <a:pt x="144437" y="827709"/>
                </a:lnTo>
                <a:lnTo>
                  <a:pt x="145478" y="828078"/>
                </a:lnTo>
                <a:lnTo>
                  <a:pt x="147624" y="828446"/>
                </a:lnTo>
                <a:lnTo>
                  <a:pt x="148742" y="828446"/>
                </a:lnTo>
                <a:lnTo>
                  <a:pt x="147688" y="828357"/>
                </a:lnTo>
                <a:lnTo>
                  <a:pt x="145516" y="827989"/>
                </a:lnTo>
                <a:lnTo>
                  <a:pt x="147701" y="828344"/>
                </a:lnTo>
                <a:lnTo>
                  <a:pt x="148742" y="828433"/>
                </a:lnTo>
                <a:lnTo>
                  <a:pt x="152590" y="828433"/>
                </a:lnTo>
                <a:lnTo>
                  <a:pt x="154609" y="827989"/>
                </a:lnTo>
                <a:lnTo>
                  <a:pt x="155384" y="827811"/>
                </a:lnTo>
                <a:lnTo>
                  <a:pt x="160515" y="825373"/>
                </a:lnTo>
                <a:lnTo>
                  <a:pt x="160743" y="825195"/>
                </a:lnTo>
                <a:lnTo>
                  <a:pt x="162788" y="823633"/>
                </a:lnTo>
                <a:lnTo>
                  <a:pt x="164655" y="821334"/>
                </a:lnTo>
                <a:lnTo>
                  <a:pt x="165303" y="820547"/>
                </a:lnTo>
                <a:lnTo>
                  <a:pt x="165862" y="819721"/>
                </a:lnTo>
                <a:lnTo>
                  <a:pt x="166065" y="819429"/>
                </a:lnTo>
                <a:lnTo>
                  <a:pt x="166636" y="818388"/>
                </a:lnTo>
                <a:lnTo>
                  <a:pt x="435000" y="354965"/>
                </a:lnTo>
                <a:lnTo>
                  <a:pt x="431609" y="360578"/>
                </a:lnTo>
                <a:lnTo>
                  <a:pt x="436016" y="353187"/>
                </a:lnTo>
                <a:lnTo>
                  <a:pt x="436664" y="351637"/>
                </a:lnTo>
                <a:lnTo>
                  <a:pt x="437578" y="348322"/>
                </a:lnTo>
                <a:lnTo>
                  <a:pt x="437680" y="347586"/>
                </a:lnTo>
                <a:lnTo>
                  <a:pt x="437578" y="348322"/>
                </a:lnTo>
                <a:lnTo>
                  <a:pt x="437781" y="347611"/>
                </a:lnTo>
                <a:lnTo>
                  <a:pt x="437794" y="346710"/>
                </a:lnTo>
                <a:lnTo>
                  <a:pt x="437819" y="346570"/>
                </a:lnTo>
                <a:lnTo>
                  <a:pt x="437807" y="346049"/>
                </a:lnTo>
                <a:lnTo>
                  <a:pt x="437857" y="344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0603" y="4258505"/>
            <a:ext cx="6346825" cy="16059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350" spc="70"/>
              <a:t>Thank</a:t>
            </a:r>
            <a:r>
              <a:rPr dirty="0" sz="10350" spc="-70"/>
              <a:t> You</a:t>
            </a:r>
            <a:endParaRPr sz="10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1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16230598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8229599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1707" y="1342221"/>
            <a:ext cx="390525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2710" algn="l"/>
              </a:tabLst>
            </a:pPr>
            <a:r>
              <a:rPr dirty="0" sz="7000" spc="250"/>
              <a:t>A</a:t>
            </a:r>
            <a:r>
              <a:rPr dirty="0" sz="7000" spc="-20"/>
              <a:t>b</a:t>
            </a:r>
            <a:r>
              <a:rPr dirty="0" sz="7000"/>
              <a:t>o</a:t>
            </a:r>
            <a:r>
              <a:rPr dirty="0" sz="7000" spc="-40"/>
              <a:t>u</a:t>
            </a:r>
            <a:r>
              <a:rPr dirty="0" sz="7000" spc="-75"/>
              <a:t>t</a:t>
            </a:r>
            <a:r>
              <a:rPr dirty="0" sz="7000"/>
              <a:t>	</a:t>
            </a:r>
            <a:r>
              <a:rPr dirty="0" sz="7000" spc="35"/>
              <a:t>M</a:t>
            </a:r>
            <a:r>
              <a:rPr dirty="0" sz="7000" spc="120"/>
              <a:t>e</a:t>
            </a:r>
            <a:endParaRPr sz="7000"/>
          </a:p>
        </p:txBody>
      </p:sp>
      <p:grpSp>
        <p:nvGrpSpPr>
          <p:cNvPr id="4" name="object 4"/>
          <p:cNvGrpSpPr/>
          <p:nvPr/>
        </p:nvGrpSpPr>
        <p:grpSpPr>
          <a:xfrm>
            <a:off x="1405383" y="3108674"/>
            <a:ext cx="125730" cy="5210810"/>
            <a:chOff x="1405383" y="3108674"/>
            <a:chExt cx="125730" cy="52108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5383" y="3108674"/>
              <a:ext cx="125561" cy="1255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5383" y="4803752"/>
              <a:ext cx="125561" cy="1255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383" y="6498830"/>
              <a:ext cx="125561" cy="1255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5383" y="8193909"/>
              <a:ext cx="125561" cy="1255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706026" y="2800473"/>
            <a:ext cx="15072360" cy="6240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1920">
              <a:lnSpc>
                <a:spcPct val="115900"/>
              </a:lnSpc>
              <a:spcBef>
                <a:spcPts val="100"/>
              </a:spcBef>
            </a:pPr>
            <a:r>
              <a:rPr dirty="0" sz="3200" spc="-4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am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Ashesh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Cholkar,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Roboto"/>
                <a:cs typeface="Roboto"/>
              </a:rPr>
              <a:t>currently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Roboto"/>
                <a:cs typeface="Roboto"/>
              </a:rPr>
              <a:t>pursuing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my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Roboto"/>
                <a:cs typeface="Roboto"/>
              </a:rPr>
              <a:t>Bachelor's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degree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Computer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Science </a:t>
            </a:r>
            <a:r>
              <a:rPr dirty="0" sz="3200" spc="-7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Roboto"/>
                <a:cs typeface="Roboto"/>
              </a:rPr>
              <a:t>Engineering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from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6BE4E7"/>
                </a:solidFill>
                <a:latin typeface="Roboto"/>
                <a:cs typeface="Roboto"/>
              </a:rPr>
              <a:t>VIT</a:t>
            </a:r>
            <a:r>
              <a:rPr dirty="0" sz="3200">
                <a:solidFill>
                  <a:srgbClr val="6BE4E7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6BE4E7"/>
                </a:solidFill>
                <a:latin typeface="Roboto"/>
                <a:cs typeface="Roboto"/>
              </a:rPr>
              <a:t>Bhopal</a:t>
            </a:r>
            <a:r>
              <a:rPr dirty="0" sz="3200">
                <a:solidFill>
                  <a:srgbClr val="6BE4E7"/>
                </a:solidFill>
                <a:latin typeface="Roboto"/>
                <a:cs typeface="Roboto"/>
              </a:rPr>
              <a:t> </a:t>
            </a:r>
            <a:r>
              <a:rPr dirty="0" sz="3200" spc="-50">
                <a:solidFill>
                  <a:srgbClr val="6BE4E7"/>
                </a:solidFill>
                <a:latin typeface="Roboto"/>
                <a:cs typeface="Roboto"/>
              </a:rPr>
              <a:t>University</a:t>
            </a:r>
            <a:r>
              <a:rPr dirty="0" sz="3200">
                <a:solidFill>
                  <a:srgbClr val="6BE4E7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expected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Roboto"/>
                <a:cs typeface="Roboto"/>
              </a:rPr>
              <a:t>graduate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Roboto"/>
                <a:cs typeface="Roboto"/>
              </a:rPr>
              <a:t>May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2022.</a:t>
            </a:r>
            <a:endParaRPr sz="3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Roboto"/>
              <a:cs typeface="Roboto"/>
            </a:endParaRPr>
          </a:p>
          <a:p>
            <a:pPr marL="12700" marR="5080">
              <a:lnSpc>
                <a:spcPct val="115900"/>
              </a:lnSpc>
            </a:pP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My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Roboto"/>
                <a:cs typeface="Roboto"/>
              </a:rPr>
              <a:t>interests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lie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fields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25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Roboto"/>
                <a:cs typeface="Roboto"/>
              </a:rPr>
              <a:t>Front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End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20">
                <a:solidFill>
                  <a:srgbClr val="FFFFFF"/>
                </a:solidFill>
                <a:latin typeface="Roboto"/>
                <a:cs typeface="Roboto"/>
              </a:rPr>
              <a:t>Web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Development,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Embedded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Systems,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Roboto"/>
                <a:cs typeface="Roboto"/>
              </a:rPr>
              <a:t>3D </a:t>
            </a:r>
            <a:r>
              <a:rPr dirty="0" sz="3200" spc="-7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Modeling,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Neural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Networks.</a:t>
            </a:r>
            <a:endParaRPr sz="3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Roboto"/>
              <a:cs typeface="Roboto"/>
            </a:endParaRPr>
          </a:p>
          <a:p>
            <a:pPr marL="12700" marR="462915">
              <a:lnSpc>
                <a:spcPct val="115900"/>
              </a:lnSpc>
            </a:pPr>
            <a:r>
              <a:rPr dirty="0" sz="3200" spc="-4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worked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dirty="0" sz="320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6BE4E7"/>
                </a:solidFill>
                <a:latin typeface="Roboto"/>
                <a:cs typeface="Roboto"/>
              </a:rPr>
              <a:t>Summer</a:t>
            </a:r>
            <a:r>
              <a:rPr dirty="0" sz="3200">
                <a:solidFill>
                  <a:srgbClr val="6BE4E7"/>
                </a:solidFill>
                <a:latin typeface="Roboto"/>
                <a:cs typeface="Roboto"/>
              </a:rPr>
              <a:t> </a:t>
            </a:r>
            <a:r>
              <a:rPr dirty="0" sz="3200" spc="-40">
                <a:solidFill>
                  <a:srgbClr val="6BE4E7"/>
                </a:solidFill>
                <a:latin typeface="Roboto"/>
                <a:cs typeface="Roboto"/>
              </a:rPr>
              <a:t>Intern</a:t>
            </a:r>
            <a:r>
              <a:rPr dirty="0" sz="3200" spc="-5">
                <a:solidFill>
                  <a:srgbClr val="6BE4E7"/>
                </a:solidFill>
                <a:latin typeface="Roboto"/>
                <a:cs typeface="Roboto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320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Microsoft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25">
                <a:solidFill>
                  <a:srgbClr val="FFFFFF"/>
                </a:solidFill>
                <a:latin typeface="Roboto"/>
                <a:cs typeface="Roboto"/>
              </a:rPr>
              <a:t>AEP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Verzeo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20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got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Roboto"/>
                <a:cs typeface="Roboto"/>
              </a:rPr>
              <a:t>trained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Full </a:t>
            </a:r>
            <a:r>
              <a:rPr dirty="0" sz="3200" spc="-7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Stack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20">
                <a:solidFill>
                  <a:srgbClr val="FFFFFF"/>
                </a:solidFill>
                <a:latin typeface="Roboto"/>
                <a:cs typeface="Roboto"/>
              </a:rPr>
              <a:t>Web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Development.</a:t>
            </a:r>
            <a:endParaRPr sz="3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Roboto"/>
              <a:cs typeface="Roboto"/>
            </a:endParaRPr>
          </a:p>
          <a:p>
            <a:pPr marL="12700" marR="463550">
              <a:lnSpc>
                <a:spcPct val="115900"/>
              </a:lnSpc>
              <a:spcBef>
                <a:spcPts val="5"/>
              </a:spcBef>
            </a:pPr>
            <a:r>
              <a:rPr dirty="0" sz="3200" spc="-4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got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placed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6BE4E7"/>
                </a:solidFill>
                <a:latin typeface="Roboto"/>
                <a:cs typeface="Roboto"/>
              </a:rPr>
              <a:t>Robert</a:t>
            </a:r>
            <a:r>
              <a:rPr dirty="0" sz="3200">
                <a:solidFill>
                  <a:srgbClr val="6BE4E7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6BE4E7"/>
                </a:solidFill>
                <a:latin typeface="Roboto"/>
                <a:cs typeface="Roboto"/>
              </a:rPr>
              <a:t>Bosch</a:t>
            </a:r>
            <a:r>
              <a:rPr dirty="0" sz="3200" spc="-10">
                <a:solidFill>
                  <a:srgbClr val="6BE4E7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my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Roboto"/>
                <a:cs typeface="Roboto"/>
              </a:rPr>
              <a:t>Internship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will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be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commencing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 from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Roboto"/>
                <a:cs typeface="Roboto"/>
              </a:rPr>
              <a:t>January </a:t>
            </a:r>
            <a:r>
              <a:rPr dirty="0" sz="3200" spc="-7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2022.</a:t>
            </a:r>
            <a:endParaRPr sz="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3486" y="7529352"/>
            <a:ext cx="609600" cy="4032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15">
                <a:solidFill>
                  <a:srgbClr val="FFFFFF"/>
                </a:solidFill>
                <a:latin typeface="Roboto"/>
                <a:cs typeface="Roboto"/>
              </a:rPr>
              <a:t>75%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191" y="6609353"/>
            <a:ext cx="2639754" cy="1327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17434" y="7529352"/>
            <a:ext cx="609600" cy="4032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15">
                <a:solidFill>
                  <a:srgbClr val="FFFFFF"/>
                </a:solidFill>
                <a:latin typeface="Roboto"/>
                <a:cs typeface="Roboto"/>
              </a:rPr>
              <a:t>80%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2139" y="6609353"/>
            <a:ext cx="2639754" cy="13273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11382" y="7529352"/>
            <a:ext cx="609600" cy="4032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15">
                <a:solidFill>
                  <a:srgbClr val="FFFFFF"/>
                </a:solidFill>
                <a:latin typeface="Roboto"/>
                <a:cs typeface="Roboto"/>
              </a:rPr>
              <a:t>70%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96087" y="6609353"/>
            <a:ext cx="2639754" cy="1327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85701" y="5743556"/>
            <a:ext cx="1485265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-5" b="1">
                <a:solidFill>
                  <a:srgbClr val="FFFFFF"/>
                </a:solidFill>
                <a:latin typeface="Roboto"/>
                <a:cs typeface="Roboto"/>
              </a:rPr>
              <a:t>HTML/CSS/JS</a:t>
            </a:r>
            <a:endParaRPr sz="17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4157" y="5743556"/>
            <a:ext cx="595630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5" b="1">
                <a:solidFill>
                  <a:srgbClr val="FFFFFF"/>
                </a:solidFill>
                <a:latin typeface="Roboto"/>
                <a:cs typeface="Roboto"/>
              </a:rPr>
              <a:t>J</a:t>
            </a:r>
            <a:r>
              <a:rPr dirty="0" sz="1750" spc="60" b="1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750" spc="25" b="1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750" spc="65" b="1">
                <a:solidFill>
                  <a:srgbClr val="FFFFFF"/>
                </a:solidFill>
                <a:latin typeface="Roboto"/>
                <a:cs typeface="Roboto"/>
              </a:rPr>
              <a:t>A</a:t>
            </a:r>
            <a:endParaRPr sz="17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08612" y="5743556"/>
            <a:ext cx="414655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30" b="1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750" b="1">
                <a:solidFill>
                  <a:srgbClr val="FFFFFF"/>
                </a:solidFill>
                <a:latin typeface="Roboto"/>
                <a:cs typeface="Roboto"/>
              </a:rPr>
              <a:t>++</a:t>
            </a:r>
            <a:endParaRPr sz="175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8288000" cy="4326255"/>
          </a:xfrm>
          <a:custGeom>
            <a:avLst/>
            <a:gdLst/>
            <a:ahLst/>
            <a:cxnLst/>
            <a:rect l="l" t="t" r="r" b="b"/>
            <a:pathLst>
              <a:path w="18288000" h="4326255">
                <a:moveTo>
                  <a:pt x="18287998" y="4326135"/>
                </a:moveTo>
                <a:lnTo>
                  <a:pt x="0" y="4326135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326135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311369" y="1721278"/>
            <a:ext cx="678307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45"/>
              <a:t>Technical</a:t>
            </a:r>
            <a:r>
              <a:rPr dirty="0" sz="7500" spc="-90"/>
              <a:t> </a:t>
            </a:r>
            <a:r>
              <a:rPr dirty="0" sz="7500" spc="-20"/>
              <a:t>Skills</a:t>
            </a:r>
            <a:endParaRPr sz="7500"/>
          </a:p>
        </p:txBody>
      </p:sp>
      <p:sp>
        <p:nvSpPr>
          <p:cNvPr id="13" name="object 13"/>
          <p:cNvSpPr txBox="1"/>
          <p:nvPr/>
        </p:nvSpPr>
        <p:spPr>
          <a:xfrm>
            <a:off x="12227331" y="7529352"/>
            <a:ext cx="609600" cy="4032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15">
                <a:solidFill>
                  <a:srgbClr val="FFFFFF"/>
                </a:solidFill>
                <a:latin typeface="Roboto"/>
                <a:cs typeface="Roboto"/>
              </a:rPr>
              <a:t>60%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212036" y="6609353"/>
            <a:ext cx="2640330" cy="1327785"/>
            <a:chOff x="11212036" y="6609353"/>
            <a:chExt cx="2640330" cy="1327785"/>
          </a:xfrm>
        </p:grpSpPr>
        <p:sp>
          <p:nvSpPr>
            <p:cNvPr id="15" name="object 15"/>
            <p:cNvSpPr/>
            <p:nvPr/>
          </p:nvSpPr>
          <p:spPr>
            <a:xfrm>
              <a:off x="11212036" y="6609353"/>
              <a:ext cx="2640330" cy="1327785"/>
            </a:xfrm>
            <a:custGeom>
              <a:avLst/>
              <a:gdLst/>
              <a:ahLst/>
              <a:cxnLst/>
              <a:rect l="l" t="t" r="r" b="b"/>
              <a:pathLst>
                <a:path w="2640330" h="1327784">
                  <a:moveTo>
                    <a:pt x="2508780" y="1327349"/>
                  </a:moveTo>
                  <a:lnTo>
                    <a:pt x="2470165" y="1322134"/>
                  </a:lnTo>
                  <a:lnTo>
                    <a:pt x="2434727" y="1305933"/>
                  </a:lnTo>
                  <a:lnTo>
                    <a:pt x="2405523" y="1280138"/>
                  </a:lnTo>
                  <a:lnTo>
                    <a:pt x="2385065" y="1246975"/>
                  </a:lnTo>
                  <a:lnTo>
                    <a:pt x="2372157" y="1185262"/>
                  </a:lnTo>
                  <a:lnTo>
                    <a:pt x="2368647" y="1161311"/>
                  </a:lnTo>
                  <a:lnTo>
                    <a:pt x="2359989" y="1113667"/>
                  </a:lnTo>
                  <a:lnTo>
                    <a:pt x="2349169" y="1066468"/>
                  </a:lnTo>
                  <a:lnTo>
                    <a:pt x="2336207" y="1019812"/>
                  </a:lnTo>
                  <a:lnTo>
                    <a:pt x="2321132" y="973795"/>
                  </a:lnTo>
                  <a:lnTo>
                    <a:pt x="2303975" y="928513"/>
                  </a:lnTo>
                  <a:lnTo>
                    <a:pt x="2284771" y="884060"/>
                  </a:lnTo>
                  <a:lnTo>
                    <a:pt x="2263560" y="840529"/>
                  </a:lnTo>
                  <a:lnTo>
                    <a:pt x="2240387" y="798010"/>
                  </a:lnTo>
                  <a:lnTo>
                    <a:pt x="2215299" y="756593"/>
                  </a:lnTo>
                  <a:lnTo>
                    <a:pt x="2188349" y="716361"/>
                  </a:lnTo>
                  <a:lnTo>
                    <a:pt x="2159593" y="677401"/>
                  </a:lnTo>
                  <a:lnTo>
                    <a:pt x="2129091" y="639792"/>
                  </a:lnTo>
                  <a:lnTo>
                    <a:pt x="2096905" y="603613"/>
                  </a:lnTo>
                  <a:lnTo>
                    <a:pt x="2063104" y="568939"/>
                  </a:lnTo>
                  <a:lnTo>
                    <a:pt x="2027756" y="535842"/>
                  </a:lnTo>
                  <a:lnTo>
                    <a:pt x="1990937" y="504391"/>
                  </a:lnTo>
                  <a:lnTo>
                    <a:pt x="1952722" y="474652"/>
                  </a:lnTo>
                  <a:lnTo>
                    <a:pt x="1913190" y="446685"/>
                  </a:lnTo>
                  <a:lnTo>
                    <a:pt x="1872425" y="420551"/>
                  </a:lnTo>
                  <a:lnTo>
                    <a:pt x="1830511" y="396301"/>
                  </a:lnTo>
                  <a:lnTo>
                    <a:pt x="1787535" y="373989"/>
                  </a:lnTo>
                  <a:lnTo>
                    <a:pt x="1743586" y="353658"/>
                  </a:lnTo>
                  <a:lnTo>
                    <a:pt x="1698755" y="335353"/>
                  </a:lnTo>
                  <a:lnTo>
                    <a:pt x="1653138" y="319109"/>
                  </a:lnTo>
                  <a:lnTo>
                    <a:pt x="1606826" y="304964"/>
                  </a:lnTo>
                  <a:lnTo>
                    <a:pt x="1559918" y="292944"/>
                  </a:lnTo>
                  <a:lnTo>
                    <a:pt x="1512511" y="283076"/>
                  </a:lnTo>
                  <a:lnTo>
                    <a:pt x="1464703" y="275378"/>
                  </a:lnTo>
                  <a:lnTo>
                    <a:pt x="1416594" y="269869"/>
                  </a:lnTo>
                  <a:lnTo>
                    <a:pt x="1368284" y="266559"/>
                  </a:lnTo>
                  <a:lnTo>
                    <a:pt x="1319873" y="265455"/>
                  </a:lnTo>
                  <a:lnTo>
                    <a:pt x="1295655" y="265731"/>
                  </a:lnTo>
                  <a:lnTo>
                    <a:pt x="1247295" y="267938"/>
                  </a:lnTo>
                  <a:lnTo>
                    <a:pt x="1199060" y="272350"/>
                  </a:lnTo>
                  <a:lnTo>
                    <a:pt x="1151101" y="278953"/>
                  </a:lnTo>
                  <a:lnTo>
                    <a:pt x="1103469" y="287741"/>
                  </a:lnTo>
                  <a:lnTo>
                    <a:pt x="1056311" y="298685"/>
                  </a:lnTo>
                  <a:lnTo>
                    <a:pt x="1009678" y="311774"/>
                  </a:lnTo>
                  <a:lnTo>
                    <a:pt x="963713" y="326969"/>
                  </a:lnTo>
                  <a:lnTo>
                    <a:pt x="918465" y="344252"/>
                  </a:lnTo>
                  <a:lnTo>
                    <a:pt x="874076" y="363570"/>
                  </a:lnTo>
                  <a:lnTo>
                    <a:pt x="830591" y="384903"/>
                  </a:lnTo>
                  <a:lnTo>
                    <a:pt x="788145" y="408184"/>
                  </a:lnTo>
                  <a:lnTo>
                    <a:pt x="746784" y="433389"/>
                  </a:lnTo>
                  <a:lnTo>
                    <a:pt x="706636" y="460439"/>
                  </a:lnTo>
                  <a:lnTo>
                    <a:pt x="667742" y="489307"/>
                  </a:lnTo>
                  <a:lnTo>
                    <a:pt x="630225" y="519903"/>
                  </a:lnTo>
                  <a:lnTo>
                    <a:pt x="594123" y="552193"/>
                  </a:lnTo>
                  <a:lnTo>
                    <a:pt x="559549" y="586079"/>
                  </a:lnTo>
                  <a:lnTo>
                    <a:pt x="526538" y="621524"/>
                  </a:lnTo>
                  <a:lnTo>
                    <a:pt x="495194" y="658418"/>
                  </a:lnTo>
                  <a:lnTo>
                    <a:pt x="465549" y="696722"/>
                  </a:lnTo>
                  <a:lnTo>
                    <a:pt x="437696" y="736318"/>
                  </a:lnTo>
                  <a:lnTo>
                    <a:pt x="411664" y="777164"/>
                  </a:lnTo>
                  <a:lnTo>
                    <a:pt x="387533" y="819132"/>
                  </a:lnTo>
                  <a:lnTo>
                    <a:pt x="365330" y="862179"/>
                  </a:lnTo>
                  <a:lnTo>
                    <a:pt x="345122" y="906171"/>
                  </a:lnTo>
                  <a:lnTo>
                    <a:pt x="326932" y="951062"/>
                  </a:lnTo>
                  <a:lnTo>
                    <a:pt x="310816" y="996711"/>
                  </a:lnTo>
                  <a:lnTo>
                    <a:pt x="296791" y="1043072"/>
                  </a:lnTo>
                  <a:lnTo>
                    <a:pt x="284900" y="1090000"/>
                  </a:lnTo>
                  <a:lnTo>
                    <a:pt x="275156" y="1137446"/>
                  </a:lnTo>
                  <a:lnTo>
                    <a:pt x="267589" y="1185262"/>
                  </a:lnTo>
                  <a:lnTo>
                    <a:pt x="263741" y="1215762"/>
                  </a:lnTo>
                  <a:lnTo>
                    <a:pt x="262545" y="1222158"/>
                  </a:lnTo>
                  <a:lnTo>
                    <a:pt x="248939" y="1258655"/>
                  </a:lnTo>
                  <a:lnTo>
                    <a:pt x="225328" y="1289633"/>
                  </a:lnTo>
                  <a:lnTo>
                    <a:pt x="193739" y="1312421"/>
                  </a:lnTo>
                  <a:lnTo>
                    <a:pt x="156896" y="1325060"/>
                  </a:lnTo>
                  <a:lnTo>
                    <a:pt x="130970" y="1327270"/>
                  </a:lnTo>
                  <a:lnTo>
                    <a:pt x="124468" y="1327024"/>
                  </a:lnTo>
                  <a:lnTo>
                    <a:pt x="86354" y="1318919"/>
                  </a:lnTo>
                  <a:lnTo>
                    <a:pt x="52261" y="1300115"/>
                  </a:lnTo>
                  <a:lnTo>
                    <a:pt x="25072" y="1272201"/>
                  </a:lnTo>
                  <a:lnTo>
                    <a:pt x="7172" y="1237625"/>
                  </a:lnTo>
                  <a:lnTo>
                    <a:pt x="74" y="1199310"/>
                  </a:lnTo>
                  <a:lnTo>
                    <a:pt x="0" y="1192804"/>
                  </a:lnTo>
                  <a:lnTo>
                    <a:pt x="245" y="1186302"/>
                  </a:lnTo>
                  <a:lnTo>
                    <a:pt x="8907" y="1119818"/>
                  </a:lnTo>
                  <a:lnTo>
                    <a:pt x="19729" y="1060264"/>
                  </a:lnTo>
                  <a:lnTo>
                    <a:pt x="33254" y="1001266"/>
                  </a:lnTo>
                  <a:lnTo>
                    <a:pt x="49456" y="942945"/>
                  </a:lnTo>
                  <a:lnTo>
                    <a:pt x="68300" y="885423"/>
                  </a:lnTo>
                  <a:lnTo>
                    <a:pt x="89746" y="828821"/>
                  </a:lnTo>
                  <a:lnTo>
                    <a:pt x="113751" y="773255"/>
                  </a:lnTo>
                  <a:lnTo>
                    <a:pt x="140265" y="718842"/>
                  </a:lnTo>
                  <a:lnTo>
                    <a:pt x="169231" y="665693"/>
                  </a:lnTo>
                  <a:lnTo>
                    <a:pt x="200591" y="613921"/>
                  </a:lnTo>
                  <a:lnTo>
                    <a:pt x="234278" y="563632"/>
                  </a:lnTo>
                  <a:lnTo>
                    <a:pt x="270224" y="514932"/>
                  </a:lnTo>
                  <a:lnTo>
                    <a:pt x="308352" y="467921"/>
                  </a:lnTo>
                  <a:lnTo>
                    <a:pt x="348584" y="422697"/>
                  </a:lnTo>
                  <a:lnTo>
                    <a:pt x="390836" y="379355"/>
                  </a:lnTo>
                  <a:lnTo>
                    <a:pt x="435020" y="337983"/>
                  </a:lnTo>
                  <a:lnTo>
                    <a:pt x="481044" y="298670"/>
                  </a:lnTo>
                  <a:lnTo>
                    <a:pt x="528813" y="261495"/>
                  </a:lnTo>
                  <a:lnTo>
                    <a:pt x="578227" y="226537"/>
                  </a:lnTo>
                  <a:lnTo>
                    <a:pt x="629183" y="193869"/>
                  </a:lnTo>
                  <a:lnTo>
                    <a:pt x="681576" y="163557"/>
                  </a:lnTo>
                  <a:lnTo>
                    <a:pt x="735296" y="135666"/>
                  </a:lnTo>
                  <a:lnTo>
                    <a:pt x="790233" y="110253"/>
                  </a:lnTo>
                  <a:lnTo>
                    <a:pt x="846270" y="87371"/>
                  </a:lnTo>
                  <a:lnTo>
                    <a:pt x="903293" y="67068"/>
                  </a:lnTo>
                  <a:lnTo>
                    <a:pt x="961182" y="49386"/>
                  </a:lnTo>
                  <a:lnTo>
                    <a:pt x="1019817" y="34361"/>
                  </a:lnTo>
                  <a:lnTo>
                    <a:pt x="1079076" y="22025"/>
                  </a:lnTo>
                  <a:lnTo>
                    <a:pt x="1138836" y="12404"/>
                  </a:lnTo>
                  <a:lnTo>
                    <a:pt x="1198972" y="5517"/>
                  </a:lnTo>
                  <a:lnTo>
                    <a:pt x="1259359" y="1380"/>
                  </a:lnTo>
                  <a:lnTo>
                    <a:pt x="1319873" y="0"/>
                  </a:lnTo>
                  <a:lnTo>
                    <a:pt x="1350138" y="345"/>
                  </a:lnTo>
                  <a:lnTo>
                    <a:pt x="1410604" y="3104"/>
                  </a:lnTo>
                  <a:lnTo>
                    <a:pt x="1470882" y="8618"/>
                  </a:lnTo>
                  <a:lnTo>
                    <a:pt x="1530845" y="16874"/>
                  </a:lnTo>
                  <a:lnTo>
                    <a:pt x="1590370" y="27855"/>
                  </a:lnTo>
                  <a:lnTo>
                    <a:pt x="1649332" y="41539"/>
                  </a:lnTo>
                  <a:lnTo>
                    <a:pt x="1707610" y="57897"/>
                  </a:lnTo>
                  <a:lnTo>
                    <a:pt x="1765080" y="76894"/>
                  </a:lnTo>
                  <a:lnTo>
                    <a:pt x="1821625" y="98493"/>
                  </a:lnTo>
                  <a:lnTo>
                    <a:pt x="1877126" y="122646"/>
                  </a:lnTo>
                  <a:lnTo>
                    <a:pt x="1931469" y="149305"/>
                  </a:lnTo>
                  <a:lnTo>
                    <a:pt x="1984539" y="178414"/>
                  </a:lnTo>
                  <a:lnTo>
                    <a:pt x="2036227" y="209913"/>
                  </a:lnTo>
                  <a:lnTo>
                    <a:pt x="2086425" y="243735"/>
                  </a:lnTo>
                  <a:lnTo>
                    <a:pt x="2135030" y="279810"/>
                  </a:lnTo>
                  <a:lnTo>
                    <a:pt x="2181938" y="318064"/>
                  </a:lnTo>
                  <a:lnTo>
                    <a:pt x="2227054" y="358417"/>
                  </a:lnTo>
                  <a:lnTo>
                    <a:pt x="2270283" y="400785"/>
                  </a:lnTo>
                  <a:lnTo>
                    <a:pt x="2311536" y="445080"/>
                  </a:lnTo>
                  <a:lnTo>
                    <a:pt x="2350726" y="491209"/>
                  </a:lnTo>
                  <a:lnTo>
                    <a:pt x="2387773" y="539077"/>
                  </a:lnTo>
                  <a:lnTo>
                    <a:pt x="2422598" y="588585"/>
                  </a:lnTo>
                  <a:lnTo>
                    <a:pt x="2455130" y="639629"/>
                  </a:lnTo>
                  <a:lnTo>
                    <a:pt x="2485301" y="692102"/>
                  </a:lnTo>
                  <a:lnTo>
                    <a:pt x="2513049" y="745897"/>
                  </a:lnTo>
                  <a:lnTo>
                    <a:pt x="2538314" y="800901"/>
                  </a:lnTo>
                  <a:lnTo>
                    <a:pt x="2561046" y="857000"/>
                  </a:lnTo>
                  <a:lnTo>
                    <a:pt x="2581197" y="914077"/>
                  </a:lnTo>
                  <a:lnTo>
                    <a:pt x="2598724" y="972013"/>
                  </a:lnTo>
                  <a:lnTo>
                    <a:pt x="2613591" y="1030688"/>
                  </a:lnTo>
                  <a:lnTo>
                    <a:pt x="2625768" y="1089980"/>
                  </a:lnTo>
                  <a:lnTo>
                    <a:pt x="2635229" y="1149765"/>
                  </a:lnTo>
                  <a:lnTo>
                    <a:pt x="2639754" y="1192808"/>
                  </a:lnTo>
                  <a:lnTo>
                    <a:pt x="2639684" y="1199317"/>
                  </a:lnTo>
                  <a:lnTo>
                    <a:pt x="2632601" y="1237650"/>
                  </a:lnTo>
                  <a:lnTo>
                    <a:pt x="2614707" y="1272246"/>
                  </a:lnTo>
                  <a:lnTo>
                    <a:pt x="2587516" y="1300177"/>
                  </a:lnTo>
                  <a:lnTo>
                    <a:pt x="2553413" y="1318994"/>
                  </a:lnTo>
                  <a:lnTo>
                    <a:pt x="2515285" y="1327103"/>
                  </a:lnTo>
                  <a:lnTo>
                    <a:pt x="2508780" y="1327349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212036" y="6609369"/>
              <a:ext cx="1693545" cy="1327785"/>
            </a:xfrm>
            <a:custGeom>
              <a:avLst/>
              <a:gdLst/>
              <a:ahLst/>
              <a:cxnLst/>
              <a:rect l="l" t="t" r="r" b="b"/>
              <a:pathLst>
                <a:path w="1693545" h="1327784">
                  <a:moveTo>
                    <a:pt x="137476" y="1327179"/>
                  </a:moveTo>
                  <a:lnTo>
                    <a:pt x="98782" y="1322853"/>
                  </a:lnTo>
                  <a:lnTo>
                    <a:pt x="62982" y="1307468"/>
                  </a:lnTo>
                  <a:lnTo>
                    <a:pt x="33212" y="1282374"/>
                  </a:lnTo>
                  <a:lnTo>
                    <a:pt x="11992" y="1249692"/>
                  </a:lnTo>
                  <a:lnTo>
                    <a:pt x="1181" y="1212288"/>
                  </a:lnTo>
                  <a:lnTo>
                    <a:pt x="0" y="1192788"/>
                  </a:lnTo>
                  <a:lnTo>
                    <a:pt x="245" y="1186286"/>
                  </a:lnTo>
                  <a:lnTo>
                    <a:pt x="5086" y="1145581"/>
                  </a:lnTo>
                  <a:lnTo>
                    <a:pt x="16293" y="1077559"/>
                  </a:lnTo>
                  <a:lnTo>
                    <a:pt x="31017" y="1010211"/>
                  </a:lnTo>
                  <a:lnTo>
                    <a:pt x="49218" y="943718"/>
                  </a:lnTo>
                  <a:lnTo>
                    <a:pt x="70846" y="878259"/>
                  </a:lnTo>
                  <a:lnTo>
                    <a:pt x="95845" y="814012"/>
                  </a:lnTo>
                  <a:lnTo>
                    <a:pt x="124145" y="751149"/>
                  </a:lnTo>
                  <a:lnTo>
                    <a:pt x="155671" y="689841"/>
                  </a:lnTo>
                  <a:lnTo>
                    <a:pt x="190339" y="630252"/>
                  </a:lnTo>
                  <a:lnTo>
                    <a:pt x="228053" y="572544"/>
                  </a:lnTo>
                  <a:lnTo>
                    <a:pt x="268713" y="516872"/>
                  </a:lnTo>
                  <a:lnTo>
                    <a:pt x="312208" y="463386"/>
                  </a:lnTo>
                  <a:lnTo>
                    <a:pt x="358422" y="412230"/>
                  </a:lnTo>
                  <a:lnTo>
                    <a:pt x="407230" y="363544"/>
                  </a:lnTo>
                  <a:lnTo>
                    <a:pt x="458500" y="317457"/>
                  </a:lnTo>
                  <a:lnTo>
                    <a:pt x="512094" y="274094"/>
                  </a:lnTo>
                  <a:lnTo>
                    <a:pt x="567867" y="233573"/>
                  </a:lnTo>
                  <a:lnTo>
                    <a:pt x="625669" y="196002"/>
                  </a:lnTo>
                  <a:lnTo>
                    <a:pt x="685343" y="161483"/>
                  </a:lnTo>
                  <a:lnTo>
                    <a:pt x="746730" y="130109"/>
                  </a:lnTo>
                  <a:lnTo>
                    <a:pt x="809662" y="101964"/>
                  </a:lnTo>
                  <a:lnTo>
                    <a:pt x="873972" y="77126"/>
                  </a:lnTo>
                  <a:lnTo>
                    <a:pt x="939483" y="55659"/>
                  </a:lnTo>
                  <a:lnTo>
                    <a:pt x="1006022" y="37624"/>
                  </a:lnTo>
                  <a:lnTo>
                    <a:pt x="1073407" y="23067"/>
                  </a:lnTo>
                  <a:lnTo>
                    <a:pt x="1141456" y="12029"/>
                  </a:lnTo>
                  <a:lnTo>
                    <a:pt x="1209988" y="4540"/>
                  </a:lnTo>
                  <a:lnTo>
                    <a:pt x="1278815" y="618"/>
                  </a:lnTo>
                  <a:lnTo>
                    <a:pt x="1313282" y="0"/>
                  </a:lnTo>
                  <a:lnTo>
                    <a:pt x="1347754" y="276"/>
                  </a:lnTo>
                  <a:lnTo>
                    <a:pt x="1416617" y="3513"/>
                  </a:lnTo>
                  <a:lnTo>
                    <a:pt x="1485219" y="10322"/>
                  </a:lnTo>
                  <a:lnTo>
                    <a:pt x="1553375" y="20684"/>
                  </a:lnTo>
                  <a:lnTo>
                    <a:pt x="1593586" y="28656"/>
                  </a:lnTo>
                  <a:lnTo>
                    <a:pt x="1629477" y="43777"/>
                  </a:lnTo>
                  <a:lnTo>
                    <a:pt x="1659456" y="68689"/>
                  </a:lnTo>
                  <a:lnTo>
                    <a:pt x="1680892" y="101207"/>
                  </a:lnTo>
                  <a:lnTo>
                    <a:pt x="1691971" y="138577"/>
                  </a:lnTo>
                  <a:lnTo>
                    <a:pt x="1693282" y="158060"/>
                  </a:lnTo>
                  <a:lnTo>
                    <a:pt x="1693080" y="164581"/>
                  </a:lnTo>
                  <a:lnTo>
                    <a:pt x="1685235" y="202730"/>
                  </a:lnTo>
                  <a:lnTo>
                    <a:pt x="1666636" y="236985"/>
                  </a:lnTo>
                  <a:lnTo>
                    <a:pt x="1638913" y="264341"/>
                  </a:lnTo>
                  <a:lnTo>
                    <a:pt x="1604414" y="282483"/>
                  </a:lnTo>
                  <a:lnTo>
                    <a:pt x="1566164" y="289820"/>
                  </a:lnTo>
                  <a:lnTo>
                    <a:pt x="1506675" y="282000"/>
                  </a:lnTo>
                  <a:lnTo>
                    <a:pt x="1479466" y="277501"/>
                  </a:lnTo>
                  <a:lnTo>
                    <a:pt x="1424744" y="270631"/>
                  </a:lnTo>
                  <a:lnTo>
                    <a:pt x="1369740" y="266611"/>
                  </a:lnTo>
                  <a:lnTo>
                    <a:pt x="1314600" y="265452"/>
                  </a:lnTo>
                  <a:lnTo>
                    <a:pt x="1287027" y="265947"/>
                  </a:lnTo>
                  <a:lnTo>
                    <a:pt x="1231965" y="269084"/>
                  </a:lnTo>
                  <a:lnTo>
                    <a:pt x="1177140" y="275076"/>
                  </a:lnTo>
                  <a:lnTo>
                    <a:pt x="1122700" y="283907"/>
                  </a:lnTo>
                  <a:lnTo>
                    <a:pt x="1068792" y="295552"/>
                  </a:lnTo>
                  <a:lnTo>
                    <a:pt x="1015562" y="309980"/>
                  </a:lnTo>
                  <a:lnTo>
                    <a:pt x="963152" y="327153"/>
                  </a:lnTo>
                  <a:lnTo>
                    <a:pt x="911705" y="347024"/>
                  </a:lnTo>
                  <a:lnTo>
                    <a:pt x="861359" y="369540"/>
                  </a:lnTo>
                  <a:lnTo>
                    <a:pt x="812249" y="394639"/>
                  </a:lnTo>
                  <a:lnTo>
                    <a:pt x="764510" y="422254"/>
                  </a:lnTo>
                  <a:lnTo>
                    <a:pt x="718268" y="452311"/>
                  </a:lnTo>
                  <a:lnTo>
                    <a:pt x="673650" y="484728"/>
                  </a:lnTo>
                  <a:lnTo>
                    <a:pt x="630775" y="519418"/>
                  </a:lnTo>
                  <a:lnTo>
                    <a:pt x="589759" y="556288"/>
                  </a:lnTo>
                  <a:lnTo>
                    <a:pt x="550713" y="595237"/>
                  </a:lnTo>
                  <a:lnTo>
                    <a:pt x="513741" y="636161"/>
                  </a:lnTo>
                  <a:lnTo>
                    <a:pt x="478945" y="678950"/>
                  </a:lnTo>
                  <a:lnTo>
                    <a:pt x="446417" y="723488"/>
                  </a:lnTo>
                  <a:lnTo>
                    <a:pt x="416245" y="769655"/>
                  </a:lnTo>
                  <a:lnTo>
                    <a:pt x="388512" y="817326"/>
                  </a:lnTo>
                  <a:lnTo>
                    <a:pt x="363291" y="866372"/>
                  </a:lnTo>
                  <a:lnTo>
                    <a:pt x="340650" y="916662"/>
                  </a:lnTo>
                  <a:lnTo>
                    <a:pt x="320652" y="968060"/>
                  </a:lnTo>
                  <a:lnTo>
                    <a:pt x="303349" y="1020427"/>
                  </a:lnTo>
                  <a:lnTo>
                    <a:pt x="288788" y="1073621"/>
                  </a:lnTo>
                  <a:lnTo>
                    <a:pt x="277009" y="1127500"/>
                  </a:lnTo>
                  <a:lnTo>
                    <a:pt x="268044" y="1181918"/>
                  </a:lnTo>
                  <a:lnTo>
                    <a:pt x="263741" y="1215745"/>
                  </a:lnTo>
                  <a:lnTo>
                    <a:pt x="262545" y="1222141"/>
                  </a:lnTo>
                  <a:lnTo>
                    <a:pt x="248939" y="1258639"/>
                  </a:lnTo>
                  <a:lnTo>
                    <a:pt x="225328" y="1289617"/>
                  </a:lnTo>
                  <a:lnTo>
                    <a:pt x="193739" y="1312405"/>
                  </a:lnTo>
                  <a:lnTo>
                    <a:pt x="156896" y="1325044"/>
                  </a:lnTo>
                  <a:lnTo>
                    <a:pt x="143987" y="1326784"/>
                  </a:lnTo>
                  <a:lnTo>
                    <a:pt x="137476" y="132717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1463629" y="5743556"/>
            <a:ext cx="2136775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10" b="1">
                <a:solidFill>
                  <a:srgbClr val="FFFFFF"/>
                </a:solidFill>
                <a:latin typeface="Roboto"/>
                <a:cs typeface="Roboto"/>
              </a:rPr>
              <a:t>ADOBE</a:t>
            </a:r>
            <a:r>
              <a:rPr dirty="0" sz="175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750" spc="10" b="1">
                <a:solidFill>
                  <a:srgbClr val="FFFFFF"/>
                </a:solidFill>
                <a:latin typeface="Roboto"/>
                <a:cs typeface="Roboto"/>
              </a:rPr>
              <a:t>PHOTOSHOP</a:t>
            </a:r>
            <a:endParaRPr sz="175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55357" y="7529352"/>
            <a:ext cx="609600" cy="4032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spc="15">
                <a:solidFill>
                  <a:srgbClr val="FFFFFF"/>
                </a:solidFill>
                <a:latin typeface="Roboto"/>
                <a:cs typeface="Roboto"/>
              </a:rPr>
              <a:t>50%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240059" y="6609353"/>
            <a:ext cx="2640330" cy="1327785"/>
            <a:chOff x="14240059" y="6609353"/>
            <a:chExt cx="2640330" cy="1327785"/>
          </a:xfrm>
        </p:grpSpPr>
        <p:sp>
          <p:nvSpPr>
            <p:cNvPr id="20" name="object 20"/>
            <p:cNvSpPr/>
            <p:nvPr/>
          </p:nvSpPr>
          <p:spPr>
            <a:xfrm>
              <a:off x="14240059" y="6609353"/>
              <a:ext cx="2640330" cy="1327785"/>
            </a:xfrm>
            <a:custGeom>
              <a:avLst/>
              <a:gdLst/>
              <a:ahLst/>
              <a:cxnLst/>
              <a:rect l="l" t="t" r="r" b="b"/>
              <a:pathLst>
                <a:path w="2640330" h="1327784">
                  <a:moveTo>
                    <a:pt x="2508780" y="1327349"/>
                  </a:moveTo>
                  <a:lnTo>
                    <a:pt x="2470165" y="1322134"/>
                  </a:lnTo>
                  <a:lnTo>
                    <a:pt x="2434727" y="1305933"/>
                  </a:lnTo>
                  <a:lnTo>
                    <a:pt x="2405523" y="1280138"/>
                  </a:lnTo>
                  <a:lnTo>
                    <a:pt x="2385065" y="1246975"/>
                  </a:lnTo>
                  <a:lnTo>
                    <a:pt x="2372157" y="1185262"/>
                  </a:lnTo>
                  <a:lnTo>
                    <a:pt x="2368647" y="1161311"/>
                  </a:lnTo>
                  <a:lnTo>
                    <a:pt x="2359989" y="1113667"/>
                  </a:lnTo>
                  <a:lnTo>
                    <a:pt x="2349169" y="1066468"/>
                  </a:lnTo>
                  <a:lnTo>
                    <a:pt x="2336207" y="1019812"/>
                  </a:lnTo>
                  <a:lnTo>
                    <a:pt x="2321132" y="973795"/>
                  </a:lnTo>
                  <a:lnTo>
                    <a:pt x="2303975" y="928513"/>
                  </a:lnTo>
                  <a:lnTo>
                    <a:pt x="2284771" y="884060"/>
                  </a:lnTo>
                  <a:lnTo>
                    <a:pt x="2263560" y="840529"/>
                  </a:lnTo>
                  <a:lnTo>
                    <a:pt x="2240387" y="798010"/>
                  </a:lnTo>
                  <a:lnTo>
                    <a:pt x="2215299" y="756593"/>
                  </a:lnTo>
                  <a:lnTo>
                    <a:pt x="2188349" y="716361"/>
                  </a:lnTo>
                  <a:lnTo>
                    <a:pt x="2159593" y="677401"/>
                  </a:lnTo>
                  <a:lnTo>
                    <a:pt x="2129091" y="639792"/>
                  </a:lnTo>
                  <a:lnTo>
                    <a:pt x="2096905" y="603613"/>
                  </a:lnTo>
                  <a:lnTo>
                    <a:pt x="2063104" y="568939"/>
                  </a:lnTo>
                  <a:lnTo>
                    <a:pt x="2027756" y="535842"/>
                  </a:lnTo>
                  <a:lnTo>
                    <a:pt x="1990937" y="504391"/>
                  </a:lnTo>
                  <a:lnTo>
                    <a:pt x="1952722" y="474652"/>
                  </a:lnTo>
                  <a:lnTo>
                    <a:pt x="1913190" y="446685"/>
                  </a:lnTo>
                  <a:lnTo>
                    <a:pt x="1872425" y="420551"/>
                  </a:lnTo>
                  <a:lnTo>
                    <a:pt x="1830511" y="396301"/>
                  </a:lnTo>
                  <a:lnTo>
                    <a:pt x="1787535" y="373989"/>
                  </a:lnTo>
                  <a:lnTo>
                    <a:pt x="1743586" y="353658"/>
                  </a:lnTo>
                  <a:lnTo>
                    <a:pt x="1698755" y="335353"/>
                  </a:lnTo>
                  <a:lnTo>
                    <a:pt x="1653138" y="319109"/>
                  </a:lnTo>
                  <a:lnTo>
                    <a:pt x="1606826" y="304964"/>
                  </a:lnTo>
                  <a:lnTo>
                    <a:pt x="1559918" y="292944"/>
                  </a:lnTo>
                  <a:lnTo>
                    <a:pt x="1512511" y="283076"/>
                  </a:lnTo>
                  <a:lnTo>
                    <a:pt x="1464703" y="275378"/>
                  </a:lnTo>
                  <a:lnTo>
                    <a:pt x="1416594" y="269869"/>
                  </a:lnTo>
                  <a:lnTo>
                    <a:pt x="1368284" y="266559"/>
                  </a:lnTo>
                  <a:lnTo>
                    <a:pt x="1319873" y="265455"/>
                  </a:lnTo>
                  <a:lnTo>
                    <a:pt x="1295655" y="265731"/>
                  </a:lnTo>
                  <a:lnTo>
                    <a:pt x="1247295" y="267938"/>
                  </a:lnTo>
                  <a:lnTo>
                    <a:pt x="1199060" y="272350"/>
                  </a:lnTo>
                  <a:lnTo>
                    <a:pt x="1151101" y="278953"/>
                  </a:lnTo>
                  <a:lnTo>
                    <a:pt x="1103469" y="287741"/>
                  </a:lnTo>
                  <a:lnTo>
                    <a:pt x="1056311" y="298685"/>
                  </a:lnTo>
                  <a:lnTo>
                    <a:pt x="1009678" y="311774"/>
                  </a:lnTo>
                  <a:lnTo>
                    <a:pt x="963713" y="326969"/>
                  </a:lnTo>
                  <a:lnTo>
                    <a:pt x="918465" y="344252"/>
                  </a:lnTo>
                  <a:lnTo>
                    <a:pt x="874076" y="363570"/>
                  </a:lnTo>
                  <a:lnTo>
                    <a:pt x="830591" y="384903"/>
                  </a:lnTo>
                  <a:lnTo>
                    <a:pt x="788145" y="408184"/>
                  </a:lnTo>
                  <a:lnTo>
                    <a:pt x="746784" y="433389"/>
                  </a:lnTo>
                  <a:lnTo>
                    <a:pt x="706636" y="460439"/>
                  </a:lnTo>
                  <a:lnTo>
                    <a:pt x="667742" y="489307"/>
                  </a:lnTo>
                  <a:lnTo>
                    <a:pt x="630225" y="519903"/>
                  </a:lnTo>
                  <a:lnTo>
                    <a:pt x="594123" y="552193"/>
                  </a:lnTo>
                  <a:lnTo>
                    <a:pt x="559549" y="586079"/>
                  </a:lnTo>
                  <a:lnTo>
                    <a:pt x="526538" y="621524"/>
                  </a:lnTo>
                  <a:lnTo>
                    <a:pt x="495194" y="658418"/>
                  </a:lnTo>
                  <a:lnTo>
                    <a:pt x="465549" y="696722"/>
                  </a:lnTo>
                  <a:lnTo>
                    <a:pt x="437696" y="736318"/>
                  </a:lnTo>
                  <a:lnTo>
                    <a:pt x="411664" y="777164"/>
                  </a:lnTo>
                  <a:lnTo>
                    <a:pt x="387533" y="819132"/>
                  </a:lnTo>
                  <a:lnTo>
                    <a:pt x="365330" y="862179"/>
                  </a:lnTo>
                  <a:lnTo>
                    <a:pt x="345122" y="906171"/>
                  </a:lnTo>
                  <a:lnTo>
                    <a:pt x="326932" y="951062"/>
                  </a:lnTo>
                  <a:lnTo>
                    <a:pt x="310816" y="996711"/>
                  </a:lnTo>
                  <a:lnTo>
                    <a:pt x="296791" y="1043072"/>
                  </a:lnTo>
                  <a:lnTo>
                    <a:pt x="284900" y="1090000"/>
                  </a:lnTo>
                  <a:lnTo>
                    <a:pt x="275156" y="1137446"/>
                  </a:lnTo>
                  <a:lnTo>
                    <a:pt x="267589" y="1185262"/>
                  </a:lnTo>
                  <a:lnTo>
                    <a:pt x="263741" y="1215762"/>
                  </a:lnTo>
                  <a:lnTo>
                    <a:pt x="262545" y="1222158"/>
                  </a:lnTo>
                  <a:lnTo>
                    <a:pt x="248939" y="1258655"/>
                  </a:lnTo>
                  <a:lnTo>
                    <a:pt x="225328" y="1289633"/>
                  </a:lnTo>
                  <a:lnTo>
                    <a:pt x="193739" y="1312421"/>
                  </a:lnTo>
                  <a:lnTo>
                    <a:pt x="156896" y="1325060"/>
                  </a:lnTo>
                  <a:lnTo>
                    <a:pt x="130970" y="1327270"/>
                  </a:lnTo>
                  <a:lnTo>
                    <a:pt x="124468" y="1327024"/>
                  </a:lnTo>
                  <a:lnTo>
                    <a:pt x="86354" y="1318919"/>
                  </a:lnTo>
                  <a:lnTo>
                    <a:pt x="52261" y="1300115"/>
                  </a:lnTo>
                  <a:lnTo>
                    <a:pt x="25072" y="1272201"/>
                  </a:lnTo>
                  <a:lnTo>
                    <a:pt x="7172" y="1237625"/>
                  </a:lnTo>
                  <a:lnTo>
                    <a:pt x="74" y="1199310"/>
                  </a:lnTo>
                  <a:lnTo>
                    <a:pt x="0" y="1192804"/>
                  </a:lnTo>
                  <a:lnTo>
                    <a:pt x="245" y="1186302"/>
                  </a:lnTo>
                  <a:lnTo>
                    <a:pt x="8907" y="1119818"/>
                  </a:lnTo>
                  <a:lnTo>
                    <a:pt x="19729" y="1060264"/>
                  </a:lnTo>
                  <a:lnTo>
                    <a:pt x="33254" y="1001266"/>
                  </a:lnTo>
                  <a:lnTo>
                    <a:pt x="49456" y="942945"/>
                  </a:lnTo>
                  <a:lnTo>
                    <a:pt x="68300" y="885423"/>
                  </a:lnTo>
                  <a:lnTo>
                    <a:pt x="89746" y="828821"/>
                  </a:lnTo>
                  <a:lnTo>
                    <a:pt x="113751" y="773255"/>
                  </a:lnTo>
                  <a:lnTo>
                    <a:pt x="140265" y="718842"/>
                  </a:lnTo>
                  <a:lnTo>
                    <a:pt x="169231" y="665693"/>
                  </a:lnTo>
                  <a:lnTo>
                    <a:pt x="200591" y="613921"/>
                  </a:lnTo>
                  <a:lnTo>
                    <a:pt x="234278" y="563632"/>
                  </a:lnTo>
                  <a:lnTo>
                    <a:pt x="270224" y="514932"/>
                  </a:lnTo>
                  <a:lnTo>
                    <a:pt x="308352" y="467921"/>
                  </a:lnTo>
                  <a:lnTo>
                    <a:pt x="348584" y="422697"/>
                  </a:lnTo>
                  <a:lnTo>
                    <a:pt x="390836" y="379355"/>
                  </a:lnTo>
                  <a:lnTo>
                    <a:pt x="435020" y="337983"/>
                  </a:lnTo>
                  <a:lnTo>
                    <a:pt x="481044" y="298670"/>
                  </a:lnTo>
                  <a:lnTo>
                    <a:pt x="528813" y="261495"/>
                  </a:lnTo>
                  <a:lnTo>
                    <a:pt x="578227" y="226537"/>
                  </a:lnTo>
                  <a:lnTo>
                    <a:pt x="629183" y="193869"/>
                  </a:lnTo>
                  <a:lnTo>
                    <a:pt x="681576" y="163557"/>
                  </a:lnTo>
                  <a:lnTo>
                    <a:pt x="735296" y="135666"/>
                  </a:lnTo>
                  <a:lnTo>
                    <a:pt x="790233" y="110253"/>
                  </a:lnTo>
                  <a:lnTo>
                    <a:pt x="846270" y="87371"/>
                  </a:lnTo>
                  <a:lnTo>
                    <a:pt x="903293" y="67068"/>
                  </a:lnTo>
                  <a:lnTo>
                    <a:pt x="961182" y="49386"/>
                  </a:lnTo>
                  <a:lnTo>
                    <a:pt x="1019817" y="34361"/>
                  </a:lnTo>
                  <a:lnTo>
                    <a:pt x="1079076" y="22025"/>
                  </a:lnTo>
                  <a:lnTo>
                    <a:pt x="1138836" y="12404"/>
                  </a:lnTo>
                  <a:lnTo>
                    <a:pt x="1198972" y="5517"/>
                  </a:lnTo>
                  <a:lnTo>
                    <a:pt x="1259359" y="1380"/>
                  </a:lnTo>
                  <a:lnTo>
                    <a:pt x="1319873" y="0"/>
                  </a:lnTo>
                  <a:lnTo>
                    <a:pt x="1350138" y="345"/>
                  </a:lnTo>
                  <a:lnTo>
                    <a:pt x="1410604" y="3104"/>
                  </a:lnTo>
                  <a:lnTo>
                    <a:pt x="1470882" y="8618"/>
                  </a:lnTo>
                  <a:lnTo>
                    <a:pt x="1530845" y="16874"/>
                  </a:lnTo>
                  <a:lnTo>
                    <a:pt x="1590370" y="27855"/>
                  </a:lnTo>
                  <a:lnTo>
                    <a:pt x="1649332" y="41539"/>
                  </a:lnTo>
                  <a:lnTo>
                    <a:pt x="1707610" y="57897"/>
                  </a:lnTo>
                  <a:lnTo>
                    <a:pt x="1765080" y="76894"/>
                  </a:lnTo>
                  <a:lnTo>
                    <a:pt x="1821625" y="98493"/>
                  </a:lnTo>
                  <a:lnTo>
                    <a:pt x="1877126" y="122646"/>
                  </a:lnTo>
                  <a:lnTo>
                    <a:pt x="1931469" y="149305"/>
                  </a:lnTo>
                  <a:lnTo>
                    <a:pt x="1984539" y="178414"/>
                  </a:lnTo>
                  <a:lnTo>
                    <a:pt x="2036227" y="209913"/>
                  </a:lnTo>
                  <a:lnTo>
                    <a:pt x="2086425" y="243735"/>
                  </a:lnTo>
                  <a:lnTo>
                    <a:pt x="2135030" y="279810"/>
                  </a:lnTo>
                  <a:lnTo>
                    <a:pt x="2181938" y="318064"/>
                  </a:lnTo>
                  <a:lnTo>
                    <a:pt x="2227054" y="358417"/>
                  </a:lnTo>
                  <a:lnTo>
                    <a:pt x="2270283" y="400785"/>
                  </a:lnTo>
                  <a:lnTo>
                    <a:pt x="2311536" y="445080"/>
                  </a:lnTo>
                  <a:lnTo>
                    <a:pt x="2350726" y="491209"/>
                  </a:lnTo>
                  <a:lnTo>
                    <a:pt x="2387773" y="539077"/>
                  </a:lnTo>
                  <a:lnTo>
                    <a:pt x="2422598" y="588585"/>
                  </a:lnTo>
                  <a:lnTo>
                    <a:pt x="2455130" y="639629"/>
                  </a:lnTo>
                  <a:lnTo>
                    <a:pt x="2485301" y="692102"/>
                  </a:lnTo>
                  <a:lnTo>
                    <a:pt x="2513049" y="745897"/>
                  </a:lnTo>
                  <a:lnTo>
                    <a:pt x="2538314" y="800901"/>
                  </a:lnTo>
                  <a:lnTo>
                    <a:pt x="2561046" y="857000"/>
                  </a:lnTo>
                  <a:lnTo>
                    <a:pt x="2581197" y="914077"/>
                  </a:lnTo>
                  <a:lnTo>
                    <a:pt x="2598724" y="972013"/>
                  </a:lnTo>
                  <a:lnTo>
                    <a:pt x="2613591" y="1030688"/>
                  </a:lnTo>
                  <a:lnTo>
                    <a:pt x="2625768" y="1089980"/>
                  </a:lnTo>
                  <a:lnTo>
                    <a:pt x="2635229" y="1149765"/>
                  </a:lnTo>
                  <a:lnTo>
                    <a:pt x="2639754" y="1192808"/>
                  </a:lnTo>
                  <a:lnTo>
                    <a:pt x="2639684" y="1199317"/>
                  </a:lnTo>
                  <a:lnTo>
                    <a:pt x="2632601" y="1237650"/>
                  </a:lnTo>
                  <a:lnTo>
                    <a:pt x="2614707" y="1272246"/>
                  </a:lnTo>
                  <a:lnTo>
                    <a:pt x="2587516" y="1300177"/>
                  </a:lnTo>
                  <a:lnTo>
                    <a:pt x="2553413" y="1318994"/>
                  </a:lnTo>
                  <a:lnTo>
                    <a:pt x="2515285" y="1327103"/>
                  </a:lnTo>
                  <a:lnTo>
                    <a:pt x="2508780" y="1327349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240059" y="6616759"/>
              <a:ext cx="1320165" cy="1320165"/>
            </a:xfrm>
            <a:custGeom>
              <a:avLst/>
              <a:gdLst/>
              <a:ahLst/>
              <a:cxnLst/>
              <a:rect l="l" t="t" r="r" b="b"/>
              <a:pathLst>
                <a:path w="1320165" h="1320165">
                  <a:moveTo>
                    <a:pt x="137476" y="1319789"/>
                  </a:moveTo>
                  <a:lnTo>
                    <a:pt x="98782" y="1315463"/>
                  </a:lnTo>
                  <a:lnTo>
                    <a:pt x="62982" y="1300078"/>
                  </a:lnTo>
                  <a:lnTo>
                    <a:pt x="33212" y="1274984"/>
                  </a:lnTo>
                  <a:lnTo>
                    <a:pt x="11992" y="1242302"/>
                  </a:lnTo>
                  <a:lnTo>
                    <a:pt x="1181" y="1204898"/>
                  </a:lnTo>
                  <a:lnTo>
                    <a:pt x="0" y="1185397"/>
                  </a:lnTo>
                  <a:lnTo>
                    <a:pt x="245" y="1178895"/>
                  </a:lnTo>
                  <a:lnTo>
                    <a:pt x="8192" y="1116975"/>
                  </a:lnTo>
                  <a:lnTo>
                    <a:pt x="17902" y="1061912"/>
                  </a:lnTo>
                  <a:lnTo>
                    <a:pt x="29921" y="1007307"/>
                  </a:lnTo>
                  <a:lnTo>
                    <a:pt x="44230" y="953256"/>
                  </a:lnTo>
                  <a:lnTo>
                    <a:pt x="60802" y="899856"/>
                  </a:lnTo>
                  <a:lnTo>
                    <a:pt x="79609" y="847202"/>
                  </a:lnTo>
                  <a:lnTo>
                    <a:pt x="100616" y="795386"/>
                  </a:lnTo>
                  <a:lnTo>
                    <a:pt x="123788" y="744501"/>
                  </a:lnTo>
                  <a:lnTo>
                    <a:pt x="149081" y="694637"/>
                  </a:lnTo>
                  <a:lnTo>
                    <a:pt x="176453" y="645883"/>
                  </a:lnTo>
                  <a:lnTo>
                    <a:pt x="205853" y="598324"/>
                  </a:lnTo>
                  <a:lnTo>
                    <a:pt x="237231" y="552047"/>
                  </a:lnTo>
                  <a:lnTo>
                    <a:pt x="270529" y="507131"/>
                  </a:lnTo>
                  <a:lnTo>
                    <a:pt x="305690" y="463658"/>
                  </a:lnTo>
                  <a:lnTo>
                    <a:pt x="342650" y="421704"/>
                  </a:lnTo>
                  <a:lnTo>
                    <a:pt x="381344" y="381344"/>
                  </a:lnTo>
                  <a:lnTo>
                    <a:pt x="421704" y="342649"/>
                  </a:lnTo>
                  <a:lnTo>
                    <a:pt x="463658" y="305690"/>
                  </a:lnTo>
                  <a:lnTo>
                    <a:pt x="507131" y="270529"/>
                  </a:lnTo>
                  <a:lnTo>
                    <a:pt x="552047" y="237230"/>
                  </a:lnTo>
                  <a:lnTo>
                    <a:pt x="598324" y="205853"/>
                  </a:lnTo>
                  <a:lnTo>
                    <a:pt x="645883" y="176453"/>
                  </a:lnTo>
                  <a:lnTo>
                    <a:pt x="694637" y="149081"/>
                  </a:lnTo>
                  <a:lnTo>
                    <a:pt x="744501" y="123788"/>
                  </a:lnTo>
                  <a:lnTo>
                    <a:pt x="795386" y="100616"/>
                  </a:lnTo>
                  <a:lnTo>
                    <a:pt x="847202" y="79609"/>
                  </a:lnTo>
                  <a:lnTo>
                    <a:pt x="899856" y="60802"/>
                  </a:lnTo>
                  <a:lnTo>
                    <a:pt x="953256" y="44230"/>
                  </a:lnTo>
                  <a:lnTo>
                    <a:pt x="1007307" y="29921"/>
                  </a:lnTo>
                  <a:lnTo>
                    <a:pt x="1061912" y="17902"/>
                  </a:lnTo>
                  <a:lnTo>
                    <a:pt x="1116975" y="8192"/>
                  </a:lnTo>
                  <a:lnTo>
                    <a:pt x="1172398" y="811"/>
                  </a:lnTo>
                  <a:lnTo>
                    <a:pt x="1185397" y="0"/>
                  </a:lnTo>
                  <a:lnTo>
                    <a:pt x="1191904" y="74"/>
                  </a:lnTo>
                  <a:lnTo>
                    <a:pt x="1230218" y="7172"/>
                  </a:lnTo>
                  <a:lnTo>
                    <a:pt x="1264795" y="25072"/>
                  </a:lnTo>
                  <a:lnTo>
                    <a:pt x="1292708" y="52261"/>
                  </a:lnTo>
                  <a:lnTo>
                    <a:pt x="1311513" y="86354"/>
                  </a:lnTo>
                  <a:lnTo>
                    <a:pt x="1319617" y="124468"/>
                  </a:lnTo>
                  <a:lnTo>
                    <a:pt x="1319863" y="130970"/>
                  </a:lnTo>
                  <a:lnTo>
                    <a:pt x="1319789" y="137476"/>
                  </a:lnTo>
                  <a:lnTo>
                    <a:pt x="1312690" y="175791"/>
                  </a:lnTo>
                  <a:lnTo>
                    <a:pt x="1294790" y="210367"/>
                  </a:lnTo>
                  <a:lnTo>
                    <a:pt x="1267602" y="238281"/>
                  </a:lnTo>
                  <a:lnTo>
                    <a:pt x="1233509" y="257085"/>
                  </a:lnTo>
                  <a:lnTo>
                    <a:pt x="1179688" y="267343"/>
                  </a:lnTo>
                  <a:lnTo>
                    <a:pt x="1157554" y="270529"/>
                  </a:lnTo>
                  <a:lnTo>
                    <a:pt x="1113504" y="278296"/>
                  </a:lnTo>
                  <a:lnTo>
                    <a:pt x="1069820" y="287911"/>
                  </a:lnTo>
                  <a:lnTo>
                    <a:pt x="1026580" y="299359"/>
                  </a:lnTo>
                  <a:lnTo>
                    <a:pt x="983860" y="312616"/>
                  </a:lnTo>
                  <a:lnTo>
                    <a:pt x="941736" y="327662"/>
                  </a:lnTo>
                  <a:lnTo>
                    <a:pt x="900284" y="344467"/>
                  </a:lnTo>
                  <a:lnTo>
                    <a:pt x="859576" y="363005"/>
                  </a:lnTo>
                  <a:lnTo>
                    <a:pt x="819684" y="383239"/>
                  </a:lnTo>
                  <a:lnTo>
                    <a:pt x="780681" y="405137"/>
                  </a:lnTo>
                  <a:lnTo>
                    <a:pt x="742634" y="428657"/>
                  </a:lnTo>
                  <a:lnTo>
                    <a:pt x="705612" y="453759"/>
                  </a:lnTo>
                  <a:lnTo>
                    <a:pt x="669679" y="480397"/>
                  </a:lnTo>
                  <a:lnTo>
                    <a:pt x="634901" y="508526"/>
                  </a:lnTo>
                  <a:lnTo>
                    <a:pt x="601338" y="538094"/>
                  </a:lnTo>
                  <a:lnTo>
                    <a:pt x="569050" y="569050"/>
                  </a:lnTo>
                  <a:lnTo>
                    <a:pt x="538094" y="601338"/>
                  </a:lnTo>
                  <a:lnTo>
                    <a:pt x="508526" y="634901"/>
                  </a:lnTo>
                  <a:lnTo>
                    <a:pt x="480397" y="669679"/>
                  </a:lnTo>
                  <a:lnTo>
                    <a:pt x="453759" y="705612"/>
                  </a:lnTo>
                  <a:lnTo>
                    <a:pt x="428657" y="742634"/>
                  </a:lnTo>
                  <a:lnTo>
                    <a:pt x="405137" y="780681"/>
                  </a:lnTo>
                  <a:lnTo>
                    <a:pt x="383239" y="819684"/>
                  </a:lnTo>
                  <a:lnTo>
                    <a:pt x="363005" y="859576"/>
                  </a:lnTo>
                  <a:lnTo>
                    <a:pt x="344468" y="900283"/>
                  </a:lnTo>
                  <a:lnTo>
                    <a:pt x="327662" y="941736"/>
                  </a:lnTo>
                  <a:lnTo>
                    <a:pt x="312616" y="983860"/>
                  </a:lnTo>
                  <a:lnTo>
                    <a:pt x="299359" y="1026580"/>
                  </a:lnTo>
                  <a:lnTo>
                    <a:pt x="287911" y="1069820"/>
                  </a:lnTo>
                  <a:lnTo>
                    <a:pt x="278296" y="1113504"/>
                  </a:lnTo>
                  <a:lnTo>
                    <a:pt x="270529" y="1157554"/>
                  </a:lnTo>
                  <a:lnTo>
                    <a:pt x="263741" y="1208355"/>
                  </a:lnTo>
                  <a:lnTo>
                    <a:pt x="262545" y="1214751"/>
                  </a:lnTo>
                  <a:lnTo>
                    <a:pt x="248939" y="1251249"/>
                  </a:lnTo>
                  <a:lnTo>
                    <a:pt x="225328" y="1282227"/>
                  </a:lnTo>
                  <a:lnTo>
                    <a:pt x="193739" y="1305014"/>
                  </a:lnTo>
                  <a:lnTo>
                    <a:pt x="156896" y="1317654"/>
                  </a:lnTo>
                  <a:lnTo>
                    <a:pt x="143987" y="1319394"/>
                  </a:lnTo>
                  <a:lnTo>
                    <a:pt x="137476" y="131978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5068095" y="5743556"/>
            <a:ext cx="984250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-5" b="1">
                <a:solidFill>
                  <a:srgbClr val="FFFFFF"/>
                </a:solidFill>
                <a:latin typeface="Roboto"/>
                <a:cs typeface="Roboto"/>
              </a:rPr>
              <a:t>BLENDER</a:t>
            </a:r>
            <a:endParaRPr sz="175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38304" y="1905413"/>
            <a:ext cx="768350" cy="904875"/>
            <a:chOff x="4938304" y="1905413"/>
            <a:chExt cx="768350" cy="904875"/>
          </a:xfrm>
        </p:grpSpPr>
        <p:sp>
          <p:nvSpPr>
            <p:cNvPr id="24" name="object 24"/>
            <p:cNvSpPr/>
            <p:nvPr/>
          </p:nvSpPr>
          <p:spPr>
            <a:xfrm>
              <a:off x="4938293" y="1905418"/>
              <a:ext cx="663575" cy="899794"/>
            </a:xfrm>
            <a:custGeom>
              <a:avLst/>
              <a:gdLst/>
              <a:ahLst/>
              <a:cxnLst/>
              <a:rect l="l" t="t" r="r" b="b"/>
              <a:pathLst>
                <a:path w="663575" h="899794">
                  <a:moveTo>
                    <a:pt x="418922" y="520509"/>
                  </a:moveTo>
                  <a:lnTo>
                    <a:pt x="387489" y="520509"/>
                  </a:lnTo>
                  <a:lnTo>
                    <a:pt x="387489" y="690892"/>
                  </a:lnTo>
                  <a:lnTo>
                    <a:pt x="383870" y="726630"/>
                  </a:lnTo>
                  <a:lnTo>
                    <a:pt x="357098" y="790003"/>
                  </a:lnTo>
                  <a:lnTo>
                    <a:pt x="308978" y="837920"/>
                  </a:lnTo>
                  <a:lnTo>
                    <a:pt x="245351" y="864577"/>
                  </a:lnTo>
                  <a:lnTo>
                    <a:pt x="209461" y="868184"/>
                  </a:lnTo>
                  <a:lnTo>
                    <a:pt x="173570" y="864577"/>
                  </a:lnTo>
                  <a:lnTo>
                    <a:pt x="109943" y="837920"/>
                  </a:lnTo>
                  <a:lnTo>
                    <a:pt x="61836" y="790003"/>
                  </a:lnTo>
                  <a:lnTo>
                    <a:pt x="35052" y="726630"/>
                  </a:lnTo>
                  <a:lnTo>
                    <a:pt x="31432" y="690892"/>
                  </a:lnTo>
                  <a:lnTo>
                    <a:pt x="31432" y="520496"/>
                  </a:lnTo>
                  <a:lnTo>
                    <a:pt x="0" y="520496"/>
                  </a:lnTo>
                  <a:lnTo>
                    <a:pt x="0" y="690892"/>
                  </a:lnTo>
                  <a:lnTo>
                    <a:pt x="4254" y="732917"/>
                  </a:lnTo>
                  <a:lnTo>
                    <a:pt x="16471" y="772083"/>
                  </a:lnTo>
                  <a:lnTo>
                    <a:pt x="35788" y="807529"/>
                  </a:lnTo>
                  <a:lnTo>
                    <a:pt x="61353" y="838390"/>
                  </a:lnTo>
                  <a:lnTo>
                    <a:pt x="92341" y="863841"/>
                  </a:lnTo>
                  <a:lnTo>
                    <a:pt x="127927" y="883081"/>
                  </a:lnTo>
                  <a:lnTo>
                    <a:pt x="167246" y="895235"/>
                  </a:lnTo>
                  <a:lnTo>
                    <a:pt x="209435" y="899477"/>
                  </a:lnTo>
                  <a:lnTo>
                    <a:pt x="251663" y="895248"/>
                  </a:lnTo>
                  <a:lnTo>
                    <a:pt x="290995" y="883081"/>
                  </a:lnTo>
                  <a:lnTo>
                    <a:pt x="326580" y="863841"/>
                  </a:lnTo>
                  <a:lnTo>
                    <a:pt x="357568" y="838390"/>
                  </a:lnTo>
                  <a:lnTo>
                    <a:pt x="383133" y="807529"/>
                  </a:lnTo>
                  <a:lnTo>
                    <a:pt x="402450" y="772083"/>
                  </a:lnTo>
                  <a:lnTo>
                    <a:pt x="414667" y="732917"/>
                  </a:lnTo>
                  <a:lnTo>
                    <a:pt x="418922" y="690892"/>
                  </a:lnTo>
                  <a:lnTo>
                    <a:pt x="418922" y="520509"/>
                  </a:lnTo>
                  <a:close/>
                </a:path>
                <a:path w="663575" h="899794">
                  <a:moveTo>
                    <a:pt x="663003" y="197967"/>
                  </a:moveTo>
                  <a:lnTo>
                    <a:pt x="658901" y="158330"/>
                  </a:lnTo>
                  <a:lnTo>
                    <a:pt x="647153" y="121272"/>
                  </a:lnTo>
                  <a:lnTo>
                    <a:pt x="628586" y="87655"/>
                  </a:lnTo>
                  <a:lnTo>
                    <a:pt x="604037" y="58331"/>
                  </a:lnTo>
                  <a:lnTo>
                    <a:pt x="574294" y="34074"/>
                  </a:lnTo>
                  <a:lnTo>
                    <a:pt x="540131" y="15709"/>
                  </a:lnTo>
                  <a:lnTo>
                    <a:pt x="502386" y="4064"/>
                  </a:lnTo>
                  <a:lnTo>
                    <a:pt x="461860" y="0"/>
                  </a:lnTo>
                  <a:lnTo>
                    <a:pt x="394893" y="0"/>
                  </a:lnTo>
                  <a:lnTo>
                    <a:pt x="354393" y="4064"/>
                  </a:lnTo>
                  <a:lnTo>
                    <a:pt x="316598" y="15748"/>
                  </a:lnTo>
                  <a:lnTo>
                    <a:pt x="282409" y="34213"/>
                  </a:lnTo>
                  <a:lnTo>
                    <a:pt x="252653" y="58674"/>
                  </a:lnTo>
                  <a:lnTo>
                    <a:pt x="228104" y="88303"/>
                  </a:lnTo>
                  <a:lnTo>
                    <a:pt x="209562" y="122339"/>
                  </a:lnTo>
                  <a:lnTo>
                    <a:pt x="204241" y="139407"/>
                  </a:lnTo>
                  <a:lnTo>
                    <a:pt x="204241" y="267919"/>
                  </a:lnTo>
                  <a:lnTo>
                    <a:pt x="198920" y="268147"/>
                  </a:lnTo>
                  <a:lnTo>
                    <a:pt x="204165" y="267919"/>
                  </a:lnTo>
                  <a:lnTo>
                    <a:pt x="204241" y="139407"/>
                  </a:lnTo>
                  <a:lnTo>
                    <a:pt x="198932" y="156425"/>
                  </a:lnTo>
                  <a:lnTo>
                    <a:pt x="198932" y="236816"/>
                  </a:lnTo>
                  <a:lnTo>
                    <a:pt x="195033" y="237109"/>
                  </a:lnTo>
                  <a:lnTo>
                    <a:pt x="198894" y="236816"/>
                  </a:lnTo>
                  <a:lnTo>
                    <a:pt x="198932" y="156425"/>
                  </a:lnTo>
                  <a:lnTo>
                    <a:pt x="197827" y="159956"/>
                  </a:lnTo>
                  <a:lnTo>
                    <a:pt x="193738" y="200317"/>
                  </a:lnTo>
                  <a:lnTo>
                    <a:pt x="193738" y="237197"/>
                  </a:lnTo>
                  <a:lnTo>
                    <a:pt x="121119" y="256032"/>
                  </a:lnTo>
                  <a:lnTo>
                    <a:pt x="61353" y="297713"/>
                  </a:lnTo>
                  <a:lnTo>
                    <a:pt x="35788" y="328574"/>
                  </a:lnTo>
                  <a:lnTo>
                    <a:pt x="16471" y="364020"/>
                  </a:lnTo>
                  <a:lnTo>
                    <a:pt x="4267" y="403186"/>
                  </a:lnTo>
                  <a:lnTo>
                    <a:pt x="0" y="445198"/>
                  </a:lnTo>
                  <a:lnTo>
                    <a:pt x="0" y="489204"/>
                  </a:lnTo>
                  <a:lnTo>
                    <a:pt x="31432" y="489204"/>
                  </a:lnTo>
                  <a:lnTo>
                    <a:pt x="31432" y="445198"/>
                  </a:lnTo>
                  <a:lnTo>
                    <a:pt x="35052" y="409460"/>
                  </a:lnTo>
                  <a:lnTo>
                    <a:pt x="61823" y="346100"/>
                  </a:lnTo>
                  <a:lnTo>
                    <a:pt x="106895" y="300278"/>
                  </a:lnTo>
                  <a:lnTo>
                    <a:pt x="162471" y="274154"/>
                  </a:lnTo>
                  <a:lnTo>
                    <a:pt x="193725" y="268605"/>
                  </a:lnTo>
                  <a:lnTo>
                    <a:pt x="193738" y="252907"/>
                  </a:lnTo>
                  <a:lnTo>
                    <a:pt x="193738" y="268605"/>
                  </a:lnTo>
                  <a:lnTo>
                    <a:pt x="193751" y="366369"/>
                  </a:lnTo>
                  <a:lnTo>
                    <a:pt x="198767" y="365074"/>
                  </a:lnTo>
                  <a:lnTo>
                    <a:pt x="204025" y="364401"/>
                  </a:lnTo>
                  <a:lnTo>
                    <a:pt x="211201" y="364401"/>
                  </a:lnTo>
                  <a:lnTo>
                    <a:pt x="214896" y="364401"/>
                  </a:lnTo>
                  <a:lnTo>
                    <a:pt x="220129" y="365074"/>
                  </a:lnTo>
                  <a:lnTo>
                    <a:pt x="225171" y="366369"/>
                  </a:lnTo>
                  <a:lnTo>
                    <a:pt x="225171" y="364388"/>
                  </a:lnTo>
                  <a:lnTo>
                    <a:pt x="225171" y="268605"/>
                  </a:lnTo>
                  <a:lnTo>
                    <a:pt x="256425" y="274154"/>
                  </a:lnTo>
                  <a:lnTo>
                    <a:pt x="312013" y="300278"/>
                  </a:lnTo>
                  <a:lnTo>
                    <a:pt x="357085" y="346100"/>
                  </a:lnTo>
                  <a:lnTo>
                    <a:pt x="383870" y="409460"/>
                  </a:lnTo>
                  <a:lnTo>
                    <a:pt x="387489" y="445198"/>
                  </a:lnTo>
                  <a:lnTo>
                    <a:pt x="387489" y="489204"/>
                  </a:lnTo>
                  <a:lnTo>
                    <a:pt x="418922" y="489204"/>
                  </a:lnTo>
                  <a:lnTo>
                    <a:pt x="418922" y="445198"/>
                  </a:lnTo>
                  <a:lnTo>
                    <a:pt x="414667" y="403186"/>
                  </a:lnTo>
                  <a:lnTo>
                    <a:pt x="402450" y="364020"/>
                  </a:lnTo>
                  <a:lnTo>
                    <a:pt x="383133" y="328574"/>
                  </a:lnTo>
                  <a:lnTo>
                    <a:pt x="357568" y="297713"/>
                  </a:lnTo>
                  <a:lnTo>
                    <a:pt x="297802" y="256032"/>
                  </a:lnTo>
                  <a:lnTo>
                    <a:pt x="225171" y="237197"/>
                  </a:lnTo>
                  <a:lnTo>
                    <a:pt x="225171" y="236613"/>
                  </a:lnTo>
                  <a:lnTo>
                    <a:pt x="225171" y="200317"/>
                  </a:lnTo>
                  <a:lnTo>
                    <a:pt x="228625" y="166243"/>
                  </a:lnTo>
                  <a:lnTo>
                    <a:pt x="254139" y="105829"/>
                  </a:lnTo>
                  <a:lnTo>
                    <a:pt x="300012" y="60147"/>
                  </a:lnTo>
                  <a:lnTo>
                    <a:pt x="360680" y="34734"/>
                  </a:lnTo>
                  <a:lnTo>
                    <a:pt x="394893" y="31292"/>
                  </a:lnTo>
                  <a:lnTo>
                    <a:pt x="461848" y="31292"/>
                  </a:lnTo>
                  <a:lnTo>
                    <a:pt x="527939" y="44551"/>
                  </a:lnTo>
                  <a:lnTo>
                    <a:pt x="581914" y="80556"/>
                  </a:lnTo>
                  <a:lnTo>
                    <a:pt x="618274" y="133616"/>
                  </a:lnTo>
                  <a:lnTo>
                    <a:pt x="631571" y="197967"/>
                  </a:lnTo>
                  <a:lnTo>
                    <a:pt x="631571" y="644423"/>
                  </a:lnTo>
                  <a:lnTo>
                    <a:pt x="663003" y="644423"/>
                  </a:lnTo>
                  <a:lnTo>
                    <a:pt x="663003" y="1979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8304" y="2269807"/>
              <a:ext cx="418918" cy="2267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4536" y="2549836"/>
              <a:ext cx="242087" cy="260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5412" y="1265435"/>
            <a:ext cx="5403850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60">
                <a:solidFill>
                  <a:srgbClr val="1F2538"/>
                </a:solidFill>
              </a:rPr>
              <a:t>P</a:t>
            </a:r>
            <a:r>
              <a:rPr dirty="0" sz="8500">
                <a:solidFill>
                  <a:srgbClr val="1F2538"/>
                </a:solidFill>
              </a:rPr>
              <a:t>R</a:t>
            </a:r>
            <a:r>
              <a:rPr dirty="0" sz="8500" spc="15">
                <a:solidFill>
                  <a:srgbClr val="1F2538"/>
                </a:solidFill>
              </a:rPr>
              <a:t>O</a:t>
            </a:r>
            <a:r>
              <a:rPr dirty="0" sz="8500" spc="20">
                <a:solidFill>
                  <a:srgbClr val="1F2538"/>
                </a:solidFill>
              </a:rPr>
              <a:t>J</a:t>
            </a:r>
            <a:r>
              <a:rPr dirty="0" sz="8500" spc="45">
                <a:solidFill>
                  <a:srgbClr val="1F2538"/>
                </a:solidFill>
              </a:rPr>
              <a:t>E</a:t>
            </a:r>
            <a:r>
              <a:rPr dirty="0" sz="8500" spc="145">
                <a:solidFill>
                  <a:srgbClr val="1F2538"/>
                </a:solidFill>
              </a:rPr>
              <a:t>C</a:t>
            </a:r>
            <a:r>
              <a:rPr dirty="0" sz="8500" spc="375">
                <a:solidFill>
                  <a:srgbClr val="1F2538"/>
                </a:solidFill>
              </a:rPr>
              <a:t>T</a:t>
            </a:r>
            <a:r>
              <a:rPr dirty="0" sz="8500" spc="-30">
                <a:solidFill>
                  <a:srgbClr val="1F2538"/>
                </a:solidFill>
              </a:rPr>
              <a:t>S</a:t>
            </a:r>
            <a:endParaRPr sz="8500"/>
          </a:p>
        </p:txBody>
      </p:sp>
      <p:grpSp>
        <p:nvGrpSpPr>
          <p:cNvPr id="4" name="object 4"/>
          <p:cNvGrpSpPr/>
          <p:nvPr/>
        </p:nvGrpSpPr>
        <p:grpSpPr>
          <a:xfrm>
            <a:off x="1029707" y="1377645"/>
            <a:ext cx="1236980" cy="1152525"/>
            <a:chOff x="1029707" y="1377645"/>
            <a:chExt cx="1236980" cy="1152525"/>
          </a:xfrm>
        </p:grpSpPr>
        <p:sp>
          <p:nvSpPr>
            <p:cNvPr id="5" name="object 5"/>
            <p:cNvSpPr/>
            <p:nvPr/>
          </p:nvSpPr>
          <p:spPr>
            <a:xfrm>
              <a:off x="1316570" y="1377657"/>
              <a:ext cx="648335" cy="1152525"/>
            </a:xfrm>
            <a:custGeom>
              <a:avLst/>
              <a:gdLst/>
              <a:ahLst/>
              <a:cxnLst/>
              <a:rect l="l" t="t" r="r" b="b"/>
              <a:pathLst>
                <a:path w="648335" h="1152525">
                  <a:moveTo>
                    <a:pt x="345046" y="21247"/>
                  </a:moveTo>
                  <a:lnTo>
                    <a:pt x="343382" y="12979"/>
                  </a:lnTo>
                  <a:lnTo>
                    <a:pt x="338848" y="6223"/>
                  </a:lnTo>
                  <a:lnTo>
                    <a:pt x="332105" y="1663"/>
                  </a:lnTo>
                  <a:lnTo>
                    <a:pt x="323862" y="0"/>
                  </a:lnTo>
                  <a:lnTo>
                    <a:pt x="315620" y="1663"/>
                  </a:lnTo>
                  <a:lnTo>
                    <a:pt x="308889" y="6223"/>
                  </a:lnTo>
                  <a:lnTo>
                    <a:pt x="304355" y="12979"/>
                  </a:lnTo>
                  <a:lnTo>
                    <a:pt x="302691" y="21247"/>
                  </a:lnTo>
                  <a:lnTo>
                    <a:pt x="302691" y="208000"/>
                  </a:lnTo>
                  <a:lnTo>
                    <a:pt x="304355" y="216268"/>
                  </a:lnTo>
                  <a:lnTo>
                    <a:pt x="308889" y="223024"/>
                  </a:lnTo>
                  <a:lnTo>
                    <a:pt x="315620" y="227584"/>
                  </a:lnTo>
                  <a:lnTo>
                    <a:pt x="323862" y="229247"/>
                  </a:lnTo>
                  <a:lnTo>
                    <a:pt x="332105" y="227584"/>
                  </a:lnTo>
                  <a:lnTo>
                    <a:pt x="338836" y="223024"/>
                  </a:lnTo>
                  <a:lnTo>
                    <a:pt x="343382" y="216268"/>
                  </a:lnTo>
                  <a:lnTo>
                    <a:pt x="345046" y="208000"/>
                  </a:lnTo>
                  <a:lnTo>
                    <a:pt x="345046" y="21247"/>
                  </a:lnTo>
                  <a:close/>
                </a:path>
                <a:path w="648335" h="1152525">
                  <a:moveTo>
                    <a:pt x="647738" y="609625"/>
                  </a:moveTo>
                  <a:lnTo>
                    <a:pt x="644220" y="561657"/>
                  </a:lnTo>
                  <a:lnTo>
                    <a:pt x="633996" y="515848"/>
                  </a:lnTo>
                  <a:lnTo>
                    <a:pt x="617588" y="472706"/>
                  </a:lnTo>
                  <a:lnTo>
                    <a:pt x="605370" y="450621"/>
                  </a:lnTo>
                  <a:lnTo>
                    <a:pt x="605370" y="609625"/>
                  </a:lnTo>
                  <a:lnTo>
                    <a:pt x="601497" y="656259"/>
                  </a:lnTo>
                  <a:lnTo>
                    <a:pt x="590245" y="700773"/>
                  </a:lnTo>
                  <a:lnTo>
                    <a:pt x="572173" y="742442"/>
                  </a:lnTo>
                  <a:lnTo>
                    <a:pt x="547865" y="780516"/>
                  </a:lnTo>
                  <a:lnTo>
                    <a:pt x="517867" y="814235"/>
                  </a:lnTo>
                  <a:lnTo>
                    <a:pt x="482752" y="842873"/>
                  </a:lnTo>
                  <a:lnTo>
                    <a:pt x="443064" y="865682"/>
                  </a:lnTo>
                  <a:lnTo>
                    <a:pt x="413321" y="876731"/>
                  </a:lnTo>
                  <a:lnTo>
                    <a:pt x="413321" y="976566"/>
                  </a:lnTo>
                  <a:lnTo>
                    <a:pt x="405079" y="974902"/>
                  </a:lnTo>
                  <a:lnTo>
                    <a:pt x="413321" y="976566"/>
                  </a:lnTo>
                  <a:lnTo>
                    <a:pt x="413321" y="876731"/>
                  </a:lnTo>
                  <a:lnTo>
                    <a:pt x="383895" y="902385"/>
                  </a:lnTo>
                  <a:lnTo>
                    <a:pt x="383895" y="974902"/>
                  </a:lnTo>
                  <a:lnTo>
                    <a:pt x="263842" y="974902"/>
                  </a:lnTo>
                  <a:lnTo>
                    <a:pt x="263829" y="902385"/>
                  </a:lnTo>
                  <a:lnTo>
                    <a:pt x="262699" y="895515"/>
                  </a:lnTo>
                  <a:lnTo>
                    <a:pt x="259511" y="889520"/>
                  </a:lnTo>
                  <a:lnTo>
                    <a:pt x="254622" y="884834"/>
                  </a:lnTo>
                  <a:lnTo>
                    <a:pt x="248323" y="881900"/>
                  </a:lnTo>
                  <a:lnTo>
                    <a:pt x="204660" y="865682"/>
                  </a:lnTo>
                  <a:lnTo>
                    <a:pt x="164985" y="842873"/>
                  </a:lnTo>
                  <a:lnTo>
                    <a:pt x="129857" y="814235"/>
                  </a:lnTo>
                  <a:lnTo>
                    <a:pt x="99860" y="780516"/>
                  </a:lnTo>
                  <a:lnTo>
                    <a:pt x="75552" y="742442"/>
                  </a:lnTo>
                  <a:lnTo>
                    <a:pt x="57480" y="700773"/>
                  </a:lnTo>
                  <a:lnTo>
                    <a:pt x="46228" y="656259"/>
                  </a:lnTo>
                  <a:lnTo>
                    <a:pt x="42354" y="609625"/>
                  </a:lnTo>
                  <a:lnTo>
                    <a:pt x="46037" y="563854"/>
                  </a:lnTo>
                  <a:lnTo>
                    <a:pt x="56730" y="520407"/>
                  </a:lnTo>
                  <a:lnTo>
                    <a:pt x="73825" y="479882"/>
                  </a:lnTo>
                  <a:lnTo>
                    <a:pt x="96735" y="442861"/>
                  </a:lnTo>
                  <a:lnTo>
                    <a:pt x="124891" y="409917"/>
                  </a:lnTo>
                  <a:lnTo>
                    <a:pt x="157708" y="381660"/>
                  </a:lnTo>
                  <a:lnTo>
                    <a:pt x="194602" y="358660"/>
                  </a:lnTo>
                  <a:lnTo>
                    <a:pt x="234975" y="341503"/>
                  </a:lnTo>
                  <a:lnTo>
                    <a:pt x="278269" y="330771"/>
                  </a:lnTo>
                  <a:lnTo>
                    <a:pt x="323862" y="327075"/>
                  </a:lnTo>
                  <a:lnTo>
                    <a:pt x="369468" y="330771"/>
                  </a:lnTo>
                  <a:lnTo>
                    <a:pt x="412750" y="341503"/>
                  </a:lnTo>
                  <a:lnTo>
                    <a:pt x="453123" y="358660"/>
                  </a:lnTo>
                  <a:lnTo>
                    <a:pt x="490016" y="381660"/>
                  </a:lnTo>
                  <a:lnTo>
                    <a:pt x="522833" y="409917"/>
                  </a:lnTo>
                  <a:lnTo>
                    <a:pt x="550989" y="442861"/>
                  </a:lnTo>
                  <a:lnTo>
                    <a:pt x="573900" y="479882"/>
                  </a:lnTo>
                  <a:lnTo>
                    <a:pt x="590994" y="520407"/>
                  </a:lnTo>
                  <a:lnTo>
                    <a:pt x="601687" y="563854"/>
                  </a:lnTo>
                  <a:lnTo>
                    <a:pt x="605370" y="609625"/>
                  </a:lnTo>
                  <a:lnTo>
                    <a:pt x="605370" y="450621"/>
                  </a:lnTo>
                  <a:lnTo>
                    <a:pt x="568198" y="396468"/>
                  </a:lnTo>
                  <a:lnTo>
                    <a:pt x="536232" y="364388"/>
                  </a:lnTo>
                  <a:lnTo>
                    <a:pt x="500087" y="337007"/>
                  </a:lnTo>
                  <a:lnTo>
                    <a:pt x="460273" y="314820"/>
                  </a:lnTo>
                  <a:lnTo>
                    <a:pt x="417296" y="298348"/>
                  </a:lnTo>
                  <a:lnTo>
                    <a:pt x="371665" y="288086"/>
                  </a:lnTo>
                  <a:lnTo>
                    <a:pt x="323862" y="284556"/>
                  </a:lnTo>
                  <a:lnTo>
                    <a:pt x="276072" y="288086"/>
                  </a:lnTo>
                  <a:lnTo>
                    <a:pt x="230428" y="298348"/>
                  </a:lnTo>
                  <a:lnTo>
                    <a:pt x="187452" y="314820"/>
                  </a:lnTo>
                  <a:lnTo>
                    <a:pt x="147637" y="337007"/>
                  </a:lnTo>
                  <a:lnTo>
                    <a:pt x="111506" y="364388"/>
                  </a:lnTo>
                  <a:lnTo>
                    <a:pt x="79527" y="396468"/>
                  </a:lnTo>
                  <a:lnTo>
                    <a:pt x="52247" y="432752"/>
                  </a:lnTo>
                  <a:lnTo>
                    <a:pt x="30149" y="472706"/>
                  </a:lnTo>
                  <a:lnTo>
                    <a:pt x="13728" y="515848"/>
                  </a:lnTo>
                  <a:lnTo>
                    <a:pt x="3517" y="561657"/>
                  </a:lnTo>
                  <a:lnTo>
                    <a:pt x="0" y="609625"/>
                  </a:lnTo>
                  <a:lnTo>
                    <a:pt x="3276" y="655650"/>
                  </a:lnTo>
                  <a:lnTo>
                    <a:pt x="12827" y="699998"/>
                  </a:lnTo>
                  <a:lnTo>
                    <a:pt x="28257" y="742111"/>
                  </a:lnTo>
                  <a:lnTo>
                    <a:pt x="49161" y="781469"/>
                  </a:lnTo>
                  <a:lnTo>
                    <a:pt x="75133" y="817537"/>
                  </a:lnTo>
                  <a:lnTo>
                    <a:pt x="105752" y="849769"/>
                  </a:lnTo>
                  <a:lnTo>
                    <a:pt x="140614" y="877646"/>
                  </a:lnTo>
                  <a:lnTo>
                    <a:pt x="179324" y="900595"/>
                  </a:lnTo>
                  <a:lnTo>
                    <a:pt x="221475" y="918108"/>
                  </a:lnTo>
                  <a:lnTo>
                    <a:pt x="221475" y="996162"/>
                  </a:lnTo>
                  <a:lnTo>
                    <a:pt x="223139" y="987882"/>
                  </a:lnTo>
                  <a:lnTo>
                    <a:pt x="227685" y="981125"/>
                  </a:lnTo>
                  <a:lnTo>
                    <a:pt x="234416" y="976566"/>
                  </a:lnTo>
                  <a:lnTo>
                    <a:pt x="242658" y="974902"/>
                  </a:lnTo>
                  <a:lnTo>
                    <a:pt x="234416" y="976579"/>
                  </a:lnTo>
                  <a:lnTo>
                    <a:pt x="227685" y="981125"/>
                  </a:lnTo>
                  <a:lnTo>
                    <a:pt x="227685" y="1011186"/>
                  </a:lnTo>
                  <a:lnTo>
                    <a:pt x="223139" y="1004430"/>
                  </a:lnTo>
                  <a:lnTo>
                    <a:pt x="227685" y="1011186"/>
                  </a:lnTo>
                  <a:lnTo>
                    <a:pt x="227685" y="981125"/>
                  </a:lnTo>
                  <a:lnTo>
                    <a:pt x="223151" y="987882"/>
                  </a:lnTo>
                  <a:lnTo>
                    <a:pt x="221475" y="996162"/>
                  </a:lnTo>
                  <a:lnTo>
                    <a:pt x="221475" y="1067295"/>
                  </a:lnTo>
                  <a:lnTo>
                    <a:pt x="223139" y="1059027"/>
                  </a:lnTo>
                  <a:lnTo>
                    <a:pt x="227672" y="1052271"/>
                  </a:lnTo>
                  <a:lnTo>
                    <a:pt x="234403" y="1047711"/>
                  </a:lnTo>
                  <a:lnTo>
                    <a:pt x="242633" y="1046048"/>
                  </a:lnTo>
                  <a:lnTo>
                    <a:pt x="263829" y="1046035"/>
                  </a:lnTo>
                  <a:lnTo>
                    <a:pt x="263829" y="1017422"/>
                  </a:lnTo>
                  <a:lnTo>
                    <a:pt x="383895" y="1017422"/>
                  </a:lnTo>
                  <a:lnTo>
                    <a:pt x="383895" y="1046048"/>
                  </a:lnTo>
                  <a:lnTo>
                    <a:pt x="383895" y="1088555"/>
                  </a:lnTo>
                  <a:lnTo>
                    <a:pt x="383895" y="1109903"/>
                  </a:lnTo>
                  <a:lnTo>
                    <a:pt x="263829" y="1109903"/>
                  </a:lnTo>
                  <a:lnTo>
                    <a:pt x="263829" y="1088555"/>
                  </a:lnTo>
                  <a:lnTo>
                    <a:pt x="383895" y="1088555"/>
                  </a:lnTo>
                  <a:lnTo>
                    <a:pt x="383895" y="1046048"/>
                  </a:lnTo>
                  <a:lnTo>
                    <a:pt x="263842" y="1046048"/>
                  </a:lnTo>
                  <a:lnTo>
                    <a:pt x="242658" y="1046048"/>
                  </a:lnTo>
                  <a:lnTo>
                    <a:pt x="234416" y="1047711"/>
                  </a:lnTo>
                  <a:lnTo>
                    <a:pt x="227685" y="1052271"/>
                  </a:lnTo>
                  <a:lnTo>
                    <a:pt x="227685" y="1082332"/>
                  </a:lnTo>
                  <a:lnTo>
                    <a:pt x="223139" y="1075575"/>
                  </a:lnTo>
                  <a:lnTo>
                    <a:pt x="227685" y="1082332"/>
                  </a:lnTo>
                  <a:lnTo>
                    <a:pt x="227685" y="1052271"/>
                  </a:lnTo>
                  <a:lnTo>
                    <a:pt x="223151" y="1059027"/>
                  </a:lnTo>
                  <a:lnTo>
                    <a:pt x="221475" y="1067295"/>
                  </a:lnTo>
                  <a:lnTo>
                    <a:pt x="221475" y="1131163"/>
                  </a:lnTo>
                  <a:lnTo>
                    <a:pt x="223139" y="1139431"/>
                  </a:lnTo>
                  <a:lnTo>
                    <a:pt x="227685" y="1146187"/>
                  </a:lnTo>
                  <a:lnTo>
                    <a:pt x="234416" y="1150747"/>
                  </a:lnTo>
                  <a:lnTo>
                    <a:pt x="242658" y="1152410"/>
                  </a:lnTo>
                  <a:lnTo>
                    <a:pt x="405066" y="1152410"/>
                  </a:lnTo>
                  <a:lnTo>
                    <a:pt x="413308" y="1150747"/>
                  </a:lnTo>
                  <a:lnTo>
                    <a:pt x="420039" y="1146187"/>
                  </a:lnTo>
                  <a:lnTo>
                    <a:pt x="424586" y="1139431"/>
                  </a:lnTo>
                  <a:lnTo>
                    <a:pt x="426250" y="1131163"/>
                  </a:lnTo>
                  <a:lnTo>
                    <a:pt x="426250" y="1109903"/>
                  </a:lnTo>
                  <a:lnTo>
                    <a:pt x="426250" y="1067295"/>
                  </a:lnTo>
                  <a:lnTo>
                    <a:pt x="426250" y="996162"/>
                  </a:lnTo>
                  <a:lnTo>
                    <a:pt x="426250" y="918108"/>
                  </a:lnTo>
                  <a:lnTo>
                    <a:pt x="468401" y="900595"/>
                  </a:lnTo>
                  <a:lnTo>
                    <a:pt x="507111" y="877646"/>
                  </a:lnTo>
                  <a:lnTo>
                    <a:pt x="541985" y="849782"/>
                  </a:lnTo>
                  <a:lnTo>
                    <a:pt x="572604" y="817537"/>
                  </a:lnTo>
                  <a:lnTo>
                    <a:pt x="598563" y="781481"/>
                  </a:lnTo>
                  <a:lnTo>
                    <a:pt x="619467" y="742111"/>
                  </a:lnTo>
                  <a:lnTo>
                    <a:pt x="634898" y="699998"/>
                  </a:lnTo>
                  <a:lnTo>
                    <a:pt x="644461" y="655650"/>
                  </a:lnTo>
                  <a:lnTo>
                    <a:pt x="647738" y="6096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595" y="1560650"/>
              <a:ext cx="173918" cy="1745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574" y="1565925"/>
              <a:ext cx="173908" cy="1745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9703" y="1984183"/>
              <a:ext cx="1236980" cy="57150"/>
            </a:xfrm>
            <a:custGeom>
              <a:avLst/>
              <a:gdLst/>
              <a:ahLst/>
              <a:cxnLst/>
              <a:rect l="l" t="t" r="r" b="b"/>
              <a:pathLst>
                <a:path w="1236980" h="57150">
                  <a:moveTo>
                    <a:pt x="228396" y="35356"/>
                  </a:moveTo>
                  <a:lnTo>
                    <a:pt x="226733" y="27089"/>
                  </a:lnTo>
                  <a:lnTo>
                    <a:pt x="222199" y="20332"/>
                  </a:lnTo>
                  <a:lnTo>
                    <a:pt x="215468" y="15773"/>
                  </a:lnTo>
                  <a:lnTo>
                    <a:pt x="207225" y="14097"/>
                  </a:lnTo>
                  <a:lnTo>
                    <a:pt x="21170" y="14097"/>
                  </a:lnTo>
                  <a:lnTo>
                    <a:pt x="12928" y="15773"/>
                  </a:lnTo>
                  <a:lnTo>
                    <a:pt x="6197" y="20332"/>
                  </a:lnTo>
                  <a:lnTo>
                    <a:pt x="1663" y="27089"/>
                  </a:lnTo>
                  <a:lnTo>
                    <a:pt x="0" y="35356"/>
                  </a:lnTo>
                  <a:lnTo>
                    <a:pt x="1663" y="43637"/>
                  </a:lnTo>
                  <a:lnTo>
                    <a:pt x="6197" y="50393"/>
                  </a:lnTo>
                  <a:lnTo>
                    <a:pt x="12928" y="54952"/>
                  </a:lnTo>
                  <a:lnTo>
                    <a:pt x="21170" y="56616"/>
                  </a:lnTo>
                  <a:lnTo>
                    <a:pt x="207225" y="56616"/>
                  </a:lnTo>
                  <a:lnTo>
                    <a:pt x="215468" y="54952"/>
                  </a:lnTo>
                  <a:lnTo>
                    <a:pt x="222199" y="50393"/>
                  </a:lnTo>
                  <a:lnTo>
                    <a:pt x="226733" y="43637"/>
                  </a:lnTo>
                  <a:lnTo>
                    <a:pt x="228396" y="35356"/>
                  </a:lnTo>
                  <a:close/>
                </a:path>
                <a:path w="1236980" h="57150">
                  <a:moveTo>
                    <a:pt x="1236586" y="21247"/>
                  </a:moveTo>
                  <a:lnTo>
                    <a:pt x="1234922" y="12979"/>
                  </a:lnTo>
                  <a:lnTo>
                    <a:pt x="1230388" y="6223"/>
                  </a:lnTo>
                  <a:lnTo>
                    <a:pt x="1223657" y="1663"/>
                  </a:lnTo>
                  <a:lnTo>
                    <a:pt x="1215415" y="0"/>
                  </a:lnTo>
                  <a:lnTo>
                    <a:pt x="1029373" y="0"/>
                  </a:lnTo>
                  <a:lnTo>
                    <a:pt x="1021130" y="1663"/>
                  </a:lnTo>
                  <a:lnTo>
                    <a:pt x="1014387" y="6223"/>
                  </a:lnTo>
                  <a:lnTo>
                    <a:pt x="1009853" y="12979"/>
                  </a:lnTo>
                  <a:lnTo>
                    <a:pt x="1008189" y="21247"/>
                  </a:lnTo>
                  <a:lnTo>
                    <a:pt x="1009853" y="29527"/>
                  </a:lnTo>
                  <a:lnTo>
                    <a:pt x="1014387" y="36283"/>
                  </a:lnTo>
                  <a:lnTo>
                    <a:pt x="1021130" y="40843"/>
                  </a:lnTo>
                  <a:lnTo>
                    <a:pt x="1029373" y="42506"/>
                  </a:lnTo>
                  <a:lnTo>
                    <a:pt x="1215415" y="42506"/>
                  </a:lnTo>
                  <a:lnTo>
                    <a:pt x="1223657" y="40843"/>
                  </a:lnTo>
                  <a:lnTo>
                    <a:pt x="1230388" y="36283"/>
                  </a:lnTo>
                  <a:lnTo>
                    <a:pt x="1234922" y="29527"/>
                  </a:lnTo>
                  <a:lnTo>
                    <a:pt x="1236586" y="21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4049647" y="0"/>
            <a:ext cx="4238625" cy="10287000"/>
            <a:chOff x="14049647" y="0"/>
            <a:chExt cx="423862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9648" y="0"/>
              <a:ext cx="4238351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49647" y="0"/>
              <a:ext cx="4238350" cy="102869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599" y="2884664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599" y="4456288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599" y="7075664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599" y="9171163"/>
            <a:ext cx="114300" cy="114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56705" y="2594920"/>
            <a:ext cx="12202795" cy="6835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10160">
              <a:lnSpc>
                <a:spcPct val="116500"/>
              </a:lnSpc>
              <a:spcBef>
                <a:spcPts val="95"/>
              </a:spcBef>
            </a:pP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Lighthouse is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an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idea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that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can 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ease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life </a:t>
            </a:r>
            <a:r>
              <a:rPr dirty="0" sz="2950" spc="35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dirty="0" sz="2950" spc="-40">
                <a:solidFill>
                  <a:srgbClr val="FFFFFF"/>
                </a:solidFill>
                <a:latin typeface="Roboto"/>
                <a:cs typeface="Roboto"/>
              </a:rPr>
              <a:t>visually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impaired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people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modern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scenario.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Roboto"/>
              <a:cs typeface="Roboto"/>
            </a:endParaRPr>
          </a:p>
          <a:p>
            <a:pPr algn="just" marL="12700" marR="5080">
              <a:lnSpc>
                <a:spcPct val="116500"/>
              </a:lnSpc>
            </a:pP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primary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objective </a:t>
            </a:r>
            <a:r>
              <a:rPr dirty="0" sz="2950" spc="35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our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project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Lighthouse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was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design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an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entirely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new mechanism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that</a:t>
            </a:r>
            <a:r>
              <a:rPr dirty="0" sz="2950" spc="6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allows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system</a:t>
            </a:r>
            <a:r>
              <a:rPr dirty="0" sz="2950" spc="6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differentiate between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humans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 and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machines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but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such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way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that it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also provides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feasible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solution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40">
                <a:solidFill>
                  <a:srgbClr val="FFFFFF"/>
                </a:solidFill>
                <a:latin typeface="Roboto"/>
                <a:cs typeface="Roboto"/>
              </a:rPr>
              <a:t>visually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impaired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community.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Roboto"/>
              <a:cs typeface="Roboto"/>
            </a:endParaRPr>
          </a:p>
          <a:p>
            <a:pPr algn="just" marL="12700" marR="5080">
              <a:lnSpc>
                <a:spcPct val="116500"/>
              </a:lnSpc>
            </a:pP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also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deals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 all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security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aspects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2950" spc="40">
                <a:solidFill>
                  <a:srgbClr val="FFFFFF"/>
                </a:solidFill>
                <a:latin typeface="Roboto"/>
                <a:cs typeface="Roboto"/>
              </a:rPr>
              <a:t> CAPTCHA 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validation</a:t>
            </a:r>
            <a:r>
              <a:rPr dirty="0" sz="2950" spc="6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capable </a:t>
            </a:r>
            <a:r>
              <a:rPr dirty="0" sz="2950" spc="35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providing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 mechanism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which is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user friendly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for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people 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visual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imparities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or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people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who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low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vision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power.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Roboto"/>
              <a:cs typeface="Roboto"/>
            </a:endParaRPr>
          </a:p>
          <a:p>
            <a:pPr algn="just" marL="12700">
              <a:lnSpc>
                <a:spcPct val="100000"/>
              </a:lnSpc>
            </a:pP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Technologies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were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HTML/CSS,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JavaScript,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Python,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MySQL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38587" y="955706"/>
            <a:ext cx="613537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0745" algn="l"/>
              </a:tabLst>
            </a:pPr>
            <a:r>
              <a:rPr dirty="0" sz="7000" spc="-105"/>
              <a:t>L</a:t>
            </a:r>
            <a:r>
              <a:rPr dirty="0" sz="7000" spc="-15"/>
              <a:t>i</a:t>
            </a:r>
            <a:r>
              <a:rPr dirty="0" sz="7000" spc="35"/>
              <a:t>g</a:t>
            </a:r>
            <a:r>
              <a:rPr dirty="0" sz="7000" spc="-40"/>
              <a:t>h</a:t>
            </a:r>
            <a:r>
              <a:rPr dirty="0" sz="7000" spc="-75"/>
              <a:t>t</a:t>
            </a:r>
            <a:r>
              <a:rPr dirty="0" sz="7000" spc="-40"/>
              <a:t>h</a:t>
            </a:r>
            <a:r>
              <a:rPr dirty="0" sz="7000"/>
              <a:t>o</a:t>
            </a:r>
            <a:r>
              <a:rPr dirty="0" sz="7000" spc="-40"/>
              <a:t>u</a:t>
            </a:r>
            <a:r>
              <a:rPr dirty="0" sz="7000" spc="-20"/>
              <a:t>s</a:t>
            </a:r>
            <a:r>
              <a:rPr dirty="0" sz="7000" spc="120"/>
              <a:t>e</a:t>
            </a:r>
            <a:r>
              <a:rPr dirty="0" sz="7000"/>
              <a:t>	</a:t>
            </a:r>
            <a:r>
              <a:rPr dirty="0" sz="7000" spc="250"/>
              <a:t>A</a:t>
            </a:r>
            <a:r>
              <a:rPr dirty="0" sz="7000" spc="45"/>
              <a:t>P</a:t>
            </a:r>
            <a:r>
              <a:rPr dirty="0" sz="7000" spc="-15"/>
              <a:t>I</a:t>
            </a:r>
            <a:endParaRPr sz="7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386" y="1028700"/>
            <a:ext cx="16659224" cy="84772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4650" y="955706"/>
            <a:ext cx="1236472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20"/>
              <a:t>Fashion-MNIST</a:t>
            </a:r>
            <a:r>
              <a:rPr dirty="0" sz="7000" spc="-15"/>
              <a:t> using</a:t>
            </a:r>
            <a:r>
              <a:rPr dirty="0" sz="7000" spc="-10"/>
              <a:t> </a:t>
            </a:r>
            <a:r>
              <a:rPr dirty="0" sz="7000" spc="10"/>
              <a:t>ConvNet</a:t>
            </a:r>
            <a:endParaRPr sz="7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187" y="3408538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187" y="4980163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187" y="7075663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187" y="8647288"/>
            <a:ext cx="114300" cy="114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079293" y="3118795"/>
            <a:ext cx="14093190" cy="5788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57555">
              <a:lnSpc>
                <a:spcPct val="116500"/>
              </a:lnSpc>
              <a:spcBef>
                <a:spcPts val="95"/>
              </a:spcBef>
            </a:pP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Deep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70">
                <a:solidFill>
                  <a:srgbClr val="FFFFFF"/>
                </a:solidFill>
                <a:latin typeface="Roboto"/>
                <a:cs typeface="Roboto"/>
              </a:rPr>
              <a:t>algorithm-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Convolutional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Neural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Network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was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applied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85">
                <a:solidFill>
                  <a:srgbClr val="FFFFFF"/>
                </a:solidFill>
                <a:latin typeface="Roboto"/>
                <a:cs typeface="Roboto"/>
              </a:rPr>
              <a:t>Fashion- </a:t>
            </a:r>
            <a:r>
              <a:rPr dirty="0" sz="2950" spc="-7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MNIST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image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classification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predict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labels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images.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Roboto"/>
              <a:cs typeface="Roboto"/>
            </a:endParaRPr>
          </a:p>
          <a:p>
            <a:pPr marL="12700" marR="5080">
              <a:lnSpc>
                <a:spcPct val="116500"/>
              </a:lnSpc>
            </a:pPr>
            <a:r>
              <a:rPr dirty="0" sz="2950" spc="7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Convolutional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Neural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Network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(ConvNet/CNN)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Deep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algorithm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which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 can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take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an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input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image,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assign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importance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(learnable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weights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biases)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various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aspects/objects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image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be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able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differentiate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one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from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other.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Roboto"/>
              <a:cs typeface="Roboto"/>
            </a:endParaRPr>
          </a:p>
          <a:p>
            <a:pPr marL="12700" marR="13970">
              <a:lnSpc>
                <a:spcPct val="116500"/>
              </a:lnSpc>
            </a:pP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Labels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images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like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80">
                <a:solidFill>
                  <a:srgbClr val="FFFFFF"/>
                </a:solidFill>
                <a:latin typeface="Roboto"/>
                <a:cs typeface="Roboto"/>
              </a:rPr>
              <a:t>T-Shirts,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Shoes,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Jeans,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etc.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were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predicted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using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40">
                <a:solidFill>
                  <a:srgbClr val="FFFFFF"/>
                </a:solidFill>
                <a:latin typeface="Roboto"/>
                <a:cs typeface="Roboto"/>
              </a:rPr>
              <a:t>CNN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keras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as </a:t>
            </a:r>
            <a:r>
              <a:rPr dirty="0" sz="2950" spc="-7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give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better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search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results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45">
                <a:solidFill>
                  <a:srgbClr val="FFFFFF"/>
                </a:solidFill>
                <a:latin typeface="Roboto"/>
                <a:cs typeface="Roboto"/>
              </a:rPr>
              <a:t>e-commerce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websites.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4264660" algn="l"/>
              </a:tabLst>
            </a:pP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Technologies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were	</a:t>
            </a:r>
            <a:r>
              <a:rPr dirty="0" sz="2950" spc="-5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Programming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language,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RStudio</a:t>
            </a:r>
            <a:endParaRPr sz="2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E1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8587" y="657081"/>
            <a:ext cx="14133830" cy="20148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7800"/>
              </a:lnSpc>
              <a:spcBef>
                <a:spcPts val="260"/>
              </a:spcBef>
            </a:pPr>
            <a:r>
              <a:rPr dirty="0" sz="6550" spc="10"/>
              <a:t>Automatic </a:t>
            </a:r>
            <a:r>
              <a:rPr dirty="0" sz="6550"/>
              <a:t>Room </a:t>
            </a:r>
            <a:r>
              <a:rPr dirty="0" sz="6550" spc="-35"/>
              <a:t>Light </a:t>
            </a:r>
            <a:r>
              <a:rPr dirty="0" sz="6550" spc="25"/>
              <a:t>Controller </a:t>
            </a:r>
            <a:r>
              <a:rPr dirty="0" sz="6550" spc="-30"/>
              <a:t>with </a:t>
            </a:r>
            <a:r>
              <a:rPr dirty="0" sz="6550" spc="-1620"/>
              <a:t> </a:t>
            </a:r>
            <a:r>
              <a:rPr dirty="0" sz="6550" spc="5"/>
              <a:t>Bidirectional</a:t>
            </a:r>
            <a:r>
              <a:rPr dirty="0" sz="6550" spc="-5"/>
              <a:t> </a:t>
            </a:r>
            <a:r>
              <a:rPr dirty="0" sz="6550" spc="10"/>
              <a:t>Visitor</a:t>
            </a:r>
            <a:r>
              <a:rPr dirty="0" sz="6550"/>
              <a:t> </a:t>
            </a:r>
            <a:r>
              <a:rPr dirty="0" sz="6550" spc="25"/>
              <a:t>Counter</a:t>
            </a:r>
            <a:endParaRPr sz="65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9569" y="3373998"/>
            <a:ext cx="106093" cy="1060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569" y="5319052"/>
            <a:ext cx="106093" cy="1060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569" y="7264106"/>
            <a:ext cx="106093" cy="1060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9569" y="9209160"/>
            <a:ext cx="106093" cy="10609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30935" marR="5080">
              <a:lnSpc>
                <a:spcPct val="115999"/>
              </a:lnSpc>
              <a:spcBef>
                <a:spcPts val="100"/>
              </a:spcBef>
            </a:pPr>
            <a:r>
              <a:rPr dirty="0" spc="55"/>
              <a:t>A</a:t>
            </a:r>
            <a:r>
              <a:rPr dirty="0"/>
              <a:t> </a:t>
            </a:r>
            <a:r>
              <a:rPr dirty="0" spc="-20"/>
              <a:t>microcontroller</a:t>
            </a:r>
            <a:r>
              <a:rPr dirty="0" spc="5"/>
              <a:t> </a:t>
            </a:r>
            <a:r>
              <a:rPr dirty="0" spc="-15"/>
              <a:t>based</a:t>
            </a:r>
            <a:r>
              <a:rPr dirty="0" spc="5"/>
              <a:t> </a:t>
            </a:r>
            <a:r>
              <a:rPr dirty="0" spc="-35"/>
              <a:t>light</a:t>
            </a:r>
            <a:r>
              <a:rPr dirty="0" spc="5"/>
              <a:t> </a:t>
            </a:r>
            <a:r>
              <a:rPr dirty="0" spc="-20"/>
              <a:t>controller</a:t>
            </a:r>
            <a:r>
              <a:rPr dirty="0" spc="5"/>
              <a:t> </a:t>
            </a:r>
            <a:r>
              <a:rPr dirty="0" spc="-25"/>
              <a:t>system</a:t>
            </a:r>
            <a:r>
              <a:rPr dirty="0" spc="5"/>
              <a:t> </a:t>
            </a:r>
            <a:r>
              <a:rPr dirty="0" spc="-25"/>
              <a:t>is</a:t>
            </a:r>
            <a:r>
              <a:rPr dirty="0" spc="5"/>
              <a:t> </a:t>
            </a:r>
            <a:r>
              <a:rPr dirty="0" spc="-15"/>
              <a:t>designed</a:t>
            </a:r>
            <a:r>
              <a:rPr dirty="0" spc="5"/>
              <a:t> </a:t>
            </a:r>
            <a:r>
              <a:rPr dirty="0" spc="-15"/>
              <a:t>to</a:t>
            </a:r>
            <a:r>
              <a:rPr dirty="0" spc="5"/>
              <a:t> </a:t>
            </a:r>
            <a:r>
              <a:rPr dirty="0" spc="-25"/>
              <a:t>help</a:t>
            </a:r>
            <a:r>
              <a:rPr dirty="0" spc="5"/>
              <a:t> </a:t>
            </a:r>
            <a:r>
              <a:rPr dirty="0" spc="-40"/>
              <a:t>in</a:t>
            </a:r>
            <a:r>
              <a:rPr dirty="0" spc="5"/>
              <a:t> </a:t>
            </a:r>
            <a:r>
              <a:rPr dirty="0" spc="-35"/>
              <a:t>saving</a:t>
            </a:r>
            <a:r>
              <a:rPr dirty="0" spc="5"/>
              <a:t> </a:t>
            </a:r>
            <a:r>
              <a:rPr dirty="0" spc="-25"/>
              <a:t>electricity.</a:t>
            </a:r>
            <a:r>
              <a:rPr dirty="0"/>
              <a:t> </a:t>
            </a:r>
            <a:r>
              <a:rPr dirty="0" spc="-15"/>
              <a:t>The</a:t>
            </a:r>
            <a:r>
              <a:rPr dirty="0" spc="5"/>
              <a:t> </a:t>
            </a:r>
            <a:r>
              <a:rPr dirty="0" spc="-25"/>
              <a:t>system </a:t>
            </a:r>
            <a:r>
              <a:rPr dirty="0" spc="-665"/>
              <a:t> </a:t>
            </a:r>
            <a:r>
              <a:rPr dirty="0" spc="-25"/>
              <a:t>counts</a:t>
            </a:r>
            <a:r>
              <a:rPr dirty="0" spc="-5"/>
              <a:t> </a:t>
            </a:r>
            <a:r>
              <a:rPr dirty="0" spc="-25"/>
              <a:t>the</a:t>
            </a:r>
            <a:r>
              <a:rPr dirty="0"/>
              <a:t> </a:t>
            </a:r>
            <a:r>
              <a:rPr dirty="0" spc="-25"/>
              <a:t>number</a:t>
            </a:r>
            <a:r>
              <a:rPr dirty="0"/>
              <a:t> </a:t>
            </a:r>
            <a:r>
              <a:rPr dirty="0" spc="25"/>
              <a:t>of</a:t>
            </a:r>
            <a:r>
              <a:rPr dirty="0" spc="-5"/>
              <a:t> </a:t>
            </a:r>
            <a:r>
              <a:rPr dirty="0" spc="-30"/>
              <a:t>visitors</a:t>
            </a:r>
            <a:r>
              <a:rPr dirty="0"/>
              <a:t> </a:t>
            </a:r>
            <a:r>
              <a:rPr dirty="0" spc="-25"/>
              <a:t>entering</a:t>
            </a:r>
            <a:r>
              <a:rPr dirty="0"/>
              <a:t> </a:t>
            </a:r>
            <a:r>
              <a:rPr dirty="0" spc="-15"/>
              <a:t>a</a:t>
            </a:r>
            <a:r>
              <a:rPr dirty="0" spc="-5"/>
              <a:t> room</a:t>
            </a:r>
            <a:r>
              <a:rPr dirty="0"/>
              <a:t> </a:t>
            </a:r>
            <a:r>
              <a:rPr dirty="0" spc="-30"/>
              <a:t>and</a:t>
            </a:r>
            <a:r>
              <a:rPr dirty="0"/>
              <a:t> </a:t>
            </a:r>
            <a:r>
              <a:rPr dirty="0" spc="-20"/>
              <a:t>switches</a:t>
            </a:r>
            <a:r>
              <a:rPr dirty="0" spc="-5"/>
              <a:t> </a:t>
            </a:r>
            <a:r>
              <a:rPr dirty="0" spc="20"/>
              <a:t>ON</a:t>
            </a:r>
            <a:r>
              <a:rPr dirty="0"/>
              <a:t> </a:t>
            </a:r>
            <a:r>
              <a:rPr dirty="0" spc="-15"/>
              <a:t>or</a:t>
            </a:r>
            <a:r>
              <a:rPr dirty="0"/>
              <a:t> </a:t>
            </a:r>
            <a:r>
              <a:rPr dirty="0" spc="5"/>
              <a:t>OFF</a:t>
            </a:r>
            <a:r>
              <a:rPr dirty="0" spc="-5"/>
              <a:t> </a:t>
            </a:r>
            <a:r>
              <a:rPr dirty="0" spc="-25"/>
              <a:t>the</a:t>
            </a:r>
            <a:r>
              <a:rPr dirty="0"/>
              <a:t> </a:t>
            </a:r>
            <a:r>
              <a:rPr dirty="0" spc="-35"/>
              <a:t>lights</a:t>
            </a:r>
            <a:r>
              <a:rPr dirty="0"/>
              <a:t> </a:t>
            </a:r>
            <a:r>
              <a:rPr dirty="0" spc="-25"/>
              <a:t>accordingly.</a:t>
            </a:r>
            <a:r>
              <a:rPr dirty="0"/>
              <a:t> </a:t>
            </a:r>
            <a:r>
              <a:rPr dirty="0" spc="-15"/>
              <a:t>The </a:t>
            </a:r>
            <a:r>
              <a:rPr dirty="0" spc="-10"/>
              <a:t> </a:t>
            </a:r>
            <a:r>
              <a:rPr dirty="0" spc="-25"/>
              <a:t>total</a:t>
            </a:r>
            <a:r>
              <a:rPr dirty="0" spc="-5"/>
              <a:t> </a:t>
            </a:r>
            <a:r>
              <a:rPr dirty="0" spc="-25"/>
              <a:t>number</a:t>
            </a:r>
            <a:r>
              <a:rPr dirty="0" spc="-5"/>
              <a:t> </a:t>
            </a:r>
            <a:r>
              <a:rPr dirty="0" spc="25"/>
              <a:t>of</a:t>
            </a:r>
            <a:r>
              <a:rPr dirty="0" spc="-5"/>
              <a:t> </a:t>
            </a:r>
            <a:r>
              <a:rPr dirty="0" spc="-20"/>
              <a:t>persons</a:t>
            </a:r>
            <a:r>
              <a:rPr dirty="0" spc="-5"/>
              <a:t> </a:t>
            </a:r>
            <a:r>
              <a:rPr dirty="0" spc="-25"/>
              <a:t>inside</a:t>
            </a:r>
            <a:r>
              <a:rPr dirty="0" spc="-5"/>
              <a:t> </a:t>
            </a:r>
            <a:r>
              <a:rPr dirty="0" spc="-25"/>
              <a:t>the</a:t>
            </a:r>
            <a:r>
              <a:rPr dirty="0"/>
              <a:t> </a:t>
            </a:r>
            <a:r>
              <a:rPr dirty="0" spc="-5"/>
              <a:t>room </a:t>
            </a:r>
            <a:r>
              <a:rPr dirty="0" spc="-25"/>
              <a:t>is</a:t>
            </a:r>
            <a:r>
              <a:rPr dirty="0" spc="-5"/>
              <a:t> </a:t>
            </a:r>
            <a:r>
              <a:rPr dirty="0" spc="-20"/>
              <a:t>also</a:t>
            </a:r>
            <a:r>
              <a:rPr dirty="0" spc="-5"/>
              <a:t> </a:t>
            </a:r>
            <a:r>
              <a:rPr dirty="0" spc="-25"/>
              <a:t>displayed</a:t>
            </a:r>
            <a:r>
              <a:rPr dirty="0" spc="-5"/>
              <a:t> </a:t>
            </a:r>
            <a:r>
              <a:rPr dirty="0" spc="-20"/>
              <a:t>on</a:t>
            </a:r>
            <a:r>
              <a:rPr dirty="0" spc="-5"/>
              <a:t> </a:t>
            </a:r>
            <a:r>
              <a:rPr dirty="0" spc="-25"/>
              <a:t>the</a:t>
            </a:r>
            <a:r>
              <a:rPr dirty="0"/>
              <a:t> </a:t>
            </a:r>
            <a:r>
              <a:rPr dirty="0" spc="-15"/>
              <a:t>LCD</a:t>
            </a:r>
            <a:r>
              <a:rPr dirty="0" spc="-5"/>
              <a:t> </a:t>
            </a:r>
            <a:r>
              <a:rPr dirty="0" spc="-30"/>
              <a:t>display.</a:t>
            </a:r>
          </a:p>
          <a:p>
            <a:pPr marL="1118235">
              <a:lnSpc>
                <a:spcPct val="100000"/>
              </a:lnSpc>
              <a:spcBef>
                <a:spcPts val="45"/>
              </a:spcBef>
            </a:pPr>
            <a:endParaRPr sz="3150"/>
          </a:p>
          <a:p>
            <a:pPr marL="1130935" marR="64769">
              <a:lnSpc>
                <a:spcPct val="115999"/>
              </a:lnSpc>
            </a:pPr>
            <a:r>
              <a:rPr dirty="0" spc="5"/>
              <a:t>An</a:t>
            </a:r>
            <a:r>
              <a:rPr dirty="0" spc="-5"/>
              <a:t> embedded </a:t>
            </a:r>
            <a:r>
              <a:rPr dirty="0" spc="-25"/>
              <a:t>system</a:t>
            </a:r>
            <a:r>
              <a:rPr dirty="0"/>
              <a:t> </a:t>
            </a:r>
            <a:r>
              <a:rPr dirty="0" spc="-25"/>
              <a:t>is</a:t>
            </a:r>
            <a:r>
              <a:rPr dirty="0" spc="-5"/>
              <a:t> </a:t>
            </a:r>
            <a:r>
              <a:rPr dirty="0" spc="-35"/>
              <a:t>nothing</a:t>
            </a:r>
            <a:r>
              <a:rPr dirty="0" spc="-5"/>
              <a:t> </a:t>
            </a:r>
            <a:r>
              <a:rPr dirty="0" spc="-35"/>
              <a:t>but</a:t>
            </a:r>
            <a:r>
              <a:rPr dirty="0"/>
              <a:t> </a:t>
            </a:r>
            <a:r>
              <a:rPr dirty="0" spc="-15"/>
              <a:t>a</a:t>
            </a:r>
            <a:r>
              <a:rPr dirty="0" spc="-5"/>
              <a:t> </a:t>
            </a:r>
            <a:r>
              <a:rPr dirty="0" spc="-15"/>
              <a:t>computer</a:t>
            </a:r>
            <a:r>
              <a:rPr dirty="0"/>
              <a:t> </a:t>
            </a:r>
            <a:r>
              <a:rPr dirty="0" spc="-25"/>
              <a:t>system</a:t>
            </a:r>
            <a:r>
              <a:rPr dirty="0" spc="-5"/>
              <a:t> </a:t>
            </a:r>
            <a:r>
              <a:rPr dirty="0" spc="-30"/>
              <a:t>which</a:t>
            </a:r>
            <a:r>
              <a:rPr dirty="0" spc="-5"/>
              <a:t> </a:t>
            </a:r>
            <a:r>
              <a:rPr dirty="0" spc="-25"/>
              <a:t>is</a:t>
            </a:r>
            <a:r>
              <a:rPr dirty="0"/>
              <a:t> </a:t>
            </a:r>
            <a:r>
              <a:rPr dirty="0" spc="-15"/>
              <a:t>designed</a:t>
            </a:r>
            <a:r>
              <a:rPr dirty="0" spc="-5"/>
              <a:t> </a:t>
            </a:r>
            <a:r>
              <a:rPr dirty="0" spc="-15"/>
              <a:t>to</a:t>
            </a:r>
            <a:r>
              <a:rPr dirty="0"/>
              <a:t> </a:t>
            </a:r>
            <a:r>
              <a:rPr dirty="0" spc="-5"/>
              <a:t>perform </a:t>
            </a:r>
            <a:r>
              <a:rPr dirty="0" spc="-40"/>
              <a:t>many </a:t>
            </a:r>
            <a:r>
              <a:rPr dirty="0" spc="-35"/>
              <a:t> </a:t>
            </a:r>
            <a:r>
              <a:rPr dirty="0" spc="-20"/>
              <a:t>operations.</a:t>
            </a:r>
            <a:r>
              <a:rPr dirty="0"/>
              <a:t> </a:t>
            </a:r>
            <a:r>
              <a:rPr dirty="0" spc="-10"/>
              <a:t>These</a:t>
            </a:r>
            <a:r>
              <a:rPr dirty="0" spc="5"/>
              <a:t> </a:t>
            </a:r>
            <a:r>
              <a:rPr dirty="0" spc="-25"/>
              <a:t>include</a:t>
            </a:r>
            <a:r>
              <a:rPr dirty="0"/>
              <a:t> </a:t>
            </a:r>
            <a:r>
              <a:rPr dirty="0" spc="-20"/>
              <a:t>accessing</a:t>
            </a:r>
            <a:r>
              <a:rPr dirty="0" spc="5"/>
              <a:t> </a:t>
            </a:r>
            <a:r>
              <a:rPr dirty="0" spc="-25"/>
              <a:t>the</a:t>
            </a:r>
            <a:r>
              <a:rPr dirty="0" spc="5"/>
              <a:t> </a:t>
            </a:r>
            <a:r>
              <a:rPr dirty="0" spc="-20"/>
              <a:t>data,</a:t>
            </a:r>
            <a:r>
              <a:rPr dirty="0"/>
              <a:t> </a:t>
            </a:r>
            <a:r>
              <a:rPr dirty="0" spc="-15"/>
              <a:t>process</a:t>
            </a:r>
            <a:r>
              <a:rPr dirty="0" spc="5"/>
              <a:t> </a:t>
            </a:r>
            <a:r>
              <a:rPr dirty="0" spc="-25"/>
              <a:t>the</a:t>
            </a:r>
            <a:r>
              <a:rPr dirty="0"/>
              <a:t> </a:t>
            </a:r>
            <a:r>
              <a:rPr dirty="0" spc="-20"/>
              <a:t>data,</a:t>
            </a:r>
            <a:r>
              <a:rPr dirty="0" spc="5"/>
              <a:t> </a:t>
            </a:r>
            <a:r>
              <a:rPr dirty="0" spc="-15"/>
              <a:t>store</a:t>
            </a:r>
            <a:r>
              <a:rPr dirty="0" spc="5"/>
              <a:t> </a:t>
            </a:r>
            <a:r>
              <a:rPr dirty="0" spc="-25"/>
              <a:t>the</a:t>
            </a:r>
            <a:r>
              <a:rPr dirty="0"/>
              <a:t> </a:t>
            </a:r>
            <a:r>
              <a:rPr dirty="0" spc="-20"/>
              <a:t>data</a:t>
            </a:r>
            <a:r>
              <a:rPr dirty="0" spc="5"/>
              <a:t> </a:t>
            </a:r>
            <a:r>
              <a:rPr dirty="0" spc="-30"/>
              <a:t>and</a:t>
            </a:r>
            <a:r>
              <a:rPr dirty="0" spc="5"/>
              <a:t> </a:t>
            </a:r>
            <a:r>
              <a:rPr dirty="0" spc="-20"/>
              <a:t>also</a:t>
            </a:r>
            <a:r>
              <a:rPr dirty="0"/>
              <a:t> </a:t>
            </a:r>
            <a:r>
              <a:rPr dirty="0" spc="-20"/>
              <a:t>control</a:t>
            </a:r>
            <a:r>
              <a:rPr dirty="0" spc="5"/>
              <a:t> </a:t>
            </a:r>
            <a:r>
              <a:rPr dirty="0" spc="-25"/>
              <a:t>the </a:t>
            </a:r>
            <a:r>
              <a:rPr dirty="0" spc="-670"/>
              <a:t> </a:t>
            </a:r>
            <a:r>
              <a:rPr dirty="0" spc="-20"/>
              <a:t>data</a:t>
            </a:r>
            <a:r>
              <a:rPr dirty="0" spc="-10"/>
              <a:t> </a:t>
            </a:r>
            <a:r>
              <a:rPr dirty="0" spc="-40"/>
              <a:t>in</a:t>
            </a:r>
            <a:r>
              <a:rPr dirty="0" spc="-5"/>
              <a:t> </a:t>
            </a:r>
            <a:r>
              <a:rPr dirty="0" spc="-15"/>
              <a:t>electronics</a:t>
            </a:r>
            <a:r>
              <a:rPr dirty="0" spc="-5"/>
              <a:t> </a:t>
            </a:r>
            <a:r>
              <a:rPr dirty="0" spc="-15"/>
              <a:t>based</a:t>
            </a:r>
            <a:r>
              <a:rPr dirty="0" spc="-5"/>
              <a:t> </a:t>
            </a:r>
            <a:r>
              <a:rPr dirty="0" spc="-25"/>
              <a:t>systems.</a:t>
            </a:r>
          </a:p>
          <a:p>
            <a:pPr marL="1118235">
              <a:lnSpc>
                <a:spcPct val="100000"/>
              </a:lnSpc>
              <a:spcBef>
                <a:spcPts val="50"/>
              </a:spcBef>
            </a:pPr>
            <a:endParaRPr sz="3150"/>
          </a:p>
          <a:p>
            <a:pPr marL="1130935" marR="263525">
              <a:lnSpc>
                <a:spcPct val="115999"/>
              </a:lnSpc>
            </a:pPr>
            <a:r>
              <a:rPr dirty="0" spc="-35"/>
              <a:t>Digital</a:t>
            </a:r>
            <a:r>
              <a:rPr dirty="0" spc="-5"/>
              <a:t> </a:t>
            </a:r>
            <a:r>
              <a:rPr dirty="0" spc="-20"/>
              <a:t>Visitor</a:t>
            </a:r>
            <a:r>
              <a:rPr dirty="0"/>
              <a:t> </a:t>
            </a:r>
            <a:r>
              <a:rPr dirty="0" spc="-15"/>
              <a:t>Counter</a:t>
            </a:r>
            <a:r>
              <a:rPr dirty="0" spc="-5"/>
              <a:t> </a:t>
            </a:r>
            <a:r>
              <a:rPr dirty="0" spc="-25"/>
              <a:t>can</a:t>
            </a:r>
            <a:r>
              <a:rPr dirty="0"/>
              <a:t> </a:t>
            </a:r>
            <a:r>
              <a:rPr dirty="0" spc="-5"/>
              <a:t>be</a:t>
            </a:r>
            <a:r>
              <a:rPr dirty="0"/>
              <a:t> </a:t>
            </a:r>
            <a:r>
              <a:rPr dirty="0" spc="-20"/>
              <a:t>used</a:t>
            </a:r>
            <a:r>
              <a:rPr dirty="0" spc="-5"/>
              <a:t> </a:t>
            </a:r>
            <a:r>
              <a:rPr dirty="0" spc="-40"/>
              <a:t>in</a:t>
            </a:r>
            <a:r>
              <a:rPr dirty="0"/>
              <a:t> </a:t>
            </a:r>
            <a:r>
              <a:rPr dirty="0" spc="-30"/>
              <a:t>various</a:t>
            </a:r>
            <a:r>
              <a:rPr dirty="0"/>
              <a:t> </a:t>
            </a:r>
            <a:r>
              <a:rPr dirty="0" spc="-10"/>
              <a:t>rooms</a:t>
            </a:r>
            <a:r>
              <a:rPr dirty="0" spc="-5"/>
              <a:t> </a:t>
            </a:r>
            <a:r>
              <a:rPr dirty="0" spc="-15"/>
              <a:t>like</a:t>
            </a:r>
            <a:r>
              <a:rPr dirty="0"/>
              <a:t> </a:t>
            </a:r>
            <a:r>
              <a:rPr dirty="0" spc="-20"/>
              <a:t>seminar</a:t>
            </a:r>
            <a:r>
              <a:rPr dirty="0" spc="-5"/>
              <a:t> </a:t>
            </a:r>
            <a:r>
              <a:rPr dirty="0" spc="-15"/>
              <a:t>or</a:t>
            </a:r>
            <a:r>
              <a:rPr dirty="0"/>
              <a:t> </a:t>
            </a:r>
            <a:r>
              <a:rPr dirty="0" spc="-5"/>
              <a:t>conference</a:t>
            </a:r>
            <a:r>
              <a:rPr dirty="0"/>
              <a:t> </a:t>
            </a:r>
            <a:r>
              <a:rPr dirty="0" spc="-30"/>
              <a:t>halls,</a:t>
            </a:r>
            <a:r>
              <a:rPr dirty="0" spc="-5"/>
              <a:t> </a:t>
            </a:r>
            <a:r>
              <a:rPr dirty="0" spc="-15"/>
              <a:t>movie </a:t>
            </a:r>
            <a:r>
              <a:rPr dirty="0" spc="-10"/>
              <a:t> </a:t>
            </a:r>
            <a:r>
              <a:rPr dirty="0" spc="-20"/>
              <a:t>theaters</a:t>
            </a:r>
            <a:r>
              <a:rPr dirty="0"/>
              <a:t> </a:t>
            </a:r>
            <a:r>
              <a:rPr dirty="0" spc="-15"/>
              <a:t>where</a:t>
            </a:r>
            <a:r>
              <a:rPr dirty="0" spc="5"/>
              <a:t> </a:t>
            </a:r>
            <a:r>
              <a:rPr dirty="0" spc="-25"/>
              <a:t>the</a:t>
            </a:r>
            <a:r>
              <a:rPr dirty="0"/>
              <a:t> </a:t>
            </a:r>
            <a:r>
              <a:rPr dirty="0" spc="-30"/>
              <a:t>capacity</a:t>
            </a:r>
            <a:r>
              <a:rPr dirty="0" spc="5"/>
              <a:t> </a:t>
            </a:r>
            <a:r>
              <a:rPr dirty="0" spc="25"/>
              <a:t>of</a:t>
            </a:r>
            <a:r>
              <a:rPr dirty="0"/>
              <a:t> </a:t>
            </a:r>
            <a:r>
              <a:rPr dirty="0" spc="-25"/>
              <a:t>the</a:t>
            </a:r>
            <a:r>
              <a:rPr dirty="0" spc="5"/>
              <a:t> </a:t>
            </a:r>
            <a:r>
              <a:rPr dirty="0" spc="-5"/>
              <a:t>room</a:t>
            </a:r>
            <a:r>
              <a:rPr dirty="0"/>
              <a:t> </a:t>
            </a:r>
            <a:r>
              <a:rPr dirty="0" spc="-25"/>
              <a:t>is</a:t>
            </a:r>
            <a:r>
              <a:rPr dirty="0" spc="5"/>
              <a:t> </a:t>
            </a:r>
            <a:r>
              <a:rPr dirty="0" spc="-20"/>
              <a:t>limited</a:t>
            </a:r>
            <a:r>
              <a:rPr dirty="0"/>
              <a:t> </a:t>
            </a:r>
            <a:r>
              <a:rPr dirty="0" spc="-30"/>
              <a:t>and</a:t>
            </a:r>
            <a:r>
              <a:rPr dirty="0" spc="5"/>
              <a:t> </a:t>
            </a:r>
            <a:r>
              <a:rPr dirty="0" spc="-30"/>
              <a:t>should</a:t>
            </a:r>
            <a:r>
              <a:rPr dirty="0"/>
              <a:t> </a:t>
            </a:r>
            <a:r>
              <a:rPr dirty="0" spc="-25"/>
              <a:t>not</a:t>
            </a:r>
            <a:r>
              <a:rPr dirty="0" spc="5"/>
              <a:t> </a:t>
            </a:r>
            <a:r>
              <a:rPr dirty="0" spc="-5"/>
              <a:t>be</a:t>
            </a:r>
            <a:r>
              <a:rPr dirty="0"/>
              <a:t> exceeded</a:t>
            </a:r>
            <a:r>
              <a:rPr dirty="0" spc="5"/>
              <a:t> </a:t>
            </a:r>
            <a:r>
              <a:rPr dirty="0" spc="-25"/>
              <a:t>especially</a:t>
            </a:r>
            <a:r>
              <a:rPr dirty="0"/>
              <a:t> </a:t>
            </a:r>
            <a:r>
              <a:rPr dirty="0" spc="-40"/>
              <a:t>in</a:t>
            </a:r>
            <a:r>
              <a:rPr dirty="0" spc="5"/>
              <a:t> </a:t>
            </a:r>
            <a:r>
              <a:rPr dirty="0" spc="-15"/>
              <a:t>these </a:t>
            </a:r>
            <a:r>
              <a:rPr dirty="0" spc="-670"/>
              <a:t> </a:t>
            </a:r>
            <a:r>
              <a:rPr dirty="0" spc="-15"/>
              <a:t>times</a:t>
            </a:r>
            <a:r>
              <a:rPr dirty="0" spc="-10"/>
              <a:t> </a:t>
            </a:r>
            <a:r>
              <a:rPr dirty="0" spc="25"/>
              <a:t>of</a:t>
            </a:r>
            <a:r>
              <a:rPr dirty="0" spc="-5"/>
              <a:t> </a:t>
            </a:r>
            <a:r>
              <a:rPr dirty="0" spc="-15"/>
              <a:t>pandemic.</a:t>
            </a:r>
          </a:p>
          <a:p>
            <a:pPr marL="1118235">
              <a:lnSpc>
                <a:spcPct val="100000"/>
              </a:lnSpc>
              <a:spcBef>
                <a:spcPts val="40"/>
              </a:spcBef>
            </a:pPr>
            <a:endParaRPr sz="3600"/>
          </a:p>
          <a:p>
            <a:pPr marL="1130935">
              <a:lnSpc>
                <a:spcPct val="100000"/>
              </a:lnSpc>
              <a:tabLst>
                <a:tab pos="5162550" algn="l"/>
              </a:tabLst>
            </a:pPr>
            <a:r>
              <a:rPr dirty="0" spc="-15"/>
              <a:t>Technologies</a:t>
            </a:r>
            <a:r>
              <a:rPr dirty="0"/>
              <a:t> </a:t>
            </a:r>
            <a:r>
              <a:rPr dirty="0" spc="-20"/>
              <a:t>used</a:t>
            </a:r>
            <a:r>
              <a:rPr dirty="0"/>
              <a:t> </a:t>
            </a:r>
            <a:r>
              <a:rPr dirty="0" spc="-10"/>
              <a:t>were:	</a:t>
            </a:r>
            <a:r>
              <a:rPr dirty="0" spc="50"/>
              <a:t>C</a:t>
            </a:r>
            <a:r>
              <a:rPr dirty="0" spc="-10"/>
              <a:t> </a:t>
            </a:r>
            <a:r>
              <a:rPr dirty="0" spc="-20"/>
              <a:t>Programming</a:t>
            </a:r>
            <a:r>
              <a:rPr dirty="0" spc="-15"/>
              <a:t> </a:t>
            </a:r>
            <a:r>
              <a:rPr dirty="0" spc="-25"/>
              <a:t>Language,</a:t>
            </a:r>
            <a:r>
              <a:rPr dirty="0" spc="-10"/>
              <a:t> </a:t>
            </a:r>
            <a:r>
              <a:rPr dirty="0" spc="-20"/>
              <a:t>Arduino</a:t>
            </a:r>
            <a:r>
              <a:rPr dirty="0" spc="-10"/>
              <a:t> </a:t>
            </a:r>
            <a:r>
              <a:rPr dirty="0" spc="-15"/>
              <a:t>UNO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Ashesh Cholkar</dc:creator>
  <cp:keywords>DAE1noHhAWA,BAELU9EAciQ</cp:keywords>
  <dc:title>Digital Portfolio</dc:title>
  <dcterms:created xsi:type="dcterms:W3CDTF">2023-01-15T11:02:44Z</dcterms:created>
  <dcterms:modified xsi:type="dcterms:W3CDTF">2023-01-15T11:02:44Z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2022-01-16T00:00:00Z</vt:filetime>
  </property>
  <property fmtid="{D5CDD505-2E9C-101B-9397-08002B2CF9AE}" pid="3" name="Creator">
    <vt:lpwstr>Canva</vt:lpwstr>
  </property>
  <property fmtid="{D5CDD505-2E9C-101B-9397-08002B2CF9AE}" pid="4" name="LastSaved">
    <vt:filetime>2022-01-16T00:00:00Z</vt:filetime>
  </property>
</Properties>
</file>